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heme/theme3.xml" ContentType="application/vnd.openxmlformats-officedocument.them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notesSlides/notesSlide1.xml" ContentType="application/vnd.openxmlformats-officedocument.presentationml.notesSlide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7"/>
  </p:notesMasterIdLst>
  <p:sldIdLst>
    <p:sldId id="297" r:id="rId3"/>
    <p:sldId id="312" r:id="rId4"/>
    <p:sldId id="299" r:id="rId5"/>
    <p:sldId id="301" r:id="rId6"/>
    <p:sldId id="302" r:id="rId7"/>
    <p:sldId id="303" r:id="rId8"/>
    <p:sldId id="304" r:id="rId9"/>
    <p:sldId id="305" r:id="rId10"/>
    <p:sldId id="307" r:id="rId11"/>
    <p:sldId id="308" r:id="rId12"/>
    <p:sldId id="309" r:id="rId13"/>
    <p:sldId id="310" r:id="rId14"/>
    <p:sldId id="311" r:id="rId15"/>
    <p:sldId id="306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82" autoAdjust="0"/>
  </p:normalViewPr>
  <p:slideViewPr>
    <p:cSldViewPr snapToGrid="0">
      <p:cViewPr varScale="1">
        <p:scale>
          <a:sx n="91" d="100"/>
          <a:sy n="91" d="100"/>
        </p:scale>
        <p:origin x="78" y="2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432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6" Type="http://schemas.openxmlformats.org/officeDocument/2006/relationships/tags" Target="../tags/tag38.xml"/><Relationship Id="rId21" Type="http://schemas.openxmlformats.org/officeDocument/2006/relationships/tags" Target="../tags/tag33.xml"/><Relationship Id="rId34" Type="http://schemas.openxmlformats.org/officeDocument/2006/relationships/tags" Target="../tags/tag46.xml"/><Relationship Id="rId42" Type="http://schemas.openxmlformats.org/officeDocument/2006/relationships/tags" Target="../tags/tag54.xml"/><Relationship Id="rId47" Type="http://schemas.openxmlformats.org/officeDocument/2006/relationships/tags" Target="../tags/tag59.xml"/><Relationship Id="rId50" Type="http://schemas.openxmlformats.org/officeDocument/2006/relationships/tags" Target="../tags/tag62.xml"/><Relationship Id="rId55" Type="http://schemas.openxmlformats.org/officeDocument/2006/relationships/tags" Target="../tags/tag67.xml"/><Relationship Id="rId63" Type="http://schemas.openxmlformats.org/officeDocument/2006/relationships/tags" Target="../tags/tag7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6" Type="http://schemas.openxmlformats.org/officeDocument/2006/relationships/tags" Target="../tags/tag28.xml"/><Relationship Id="rId29" Type="http://schemas.openxmlformats.org/officeDocument/2006/relationships/tags" Target="../tags/tag41.xml"/><Relationship Id="rId11" Type="http://schemas.openxmlformats.org/officeDocument/2006/relationships/tags" Target="../tags/tag23.xml"/><Relationship Id="rId24" Type="http://schemas.openxmlformats.org/officeDocument/2006/relationships/tags" Target="../tags/tag36.xml"/><Relationship Id="rId32" Type="http://schemas.openxmlformats.org/officeDocument/2006/relationships/tags" Target="../tags/tag44.xml"/><Relationship Id="rId37" Type="http://schemas.openxmlformats.org/officeDocument/2006/relationships/tags" Target="../tags/tag49.xml"/><Relationship Id="rId40" Type="http://schemas.openxmlformats.org/officeDocument/2006/relationships/tags" Target="../tags/tag52.xml"/><Relationship Id="rId45" Type="http://schemas.openxmlformats.org/officeDocument/2006/relationships/tags" Target="../tags/tag57.xml"/><Relationship Id="rId53" Type="http://schemas.openxmlformats.org/officeDocument/2006/relationships/tags" Target="../tags/tag65.xml"/><Relationship Id="rId58" Type="http://schemas.openxmlformats.org/officeDocument/2006/relationships/tags" Target="../tags/tag70.xml"/><Relationship Id="rId66" Type="http://schemas.openxmlformats.org/officeDocument/2006/relationships/image" Target="../media/image1.png"/><Relationship Id="rId5" Type="http://schemas.openxmlformats.org/officeDocument/2006/relationships/tags" Target="../tags/tag17.xml"/><Relationship Id="rId61" Type="http://schemas.openxmlformats.org/officeDocument/2006/relationships/tags" Target="../tags/tag73.xml"/><Relationship Id="rId19" Type="http://schemas.openxmlformats.org/officeDocument/2006/relationships/tags" Target="../tags/tag31.xml"/><Relationship Id="rId14" Type="http://schemas.openxmlformats.org/officeDocument/2006/relationships/tags" Target="../tags/tag26.xml"/><Relationship Id="rId22" Type="http://schemas.openxmlformats.org/officeDocument/2006/relationships/tags" Target="../tags/tag34.xml"/><Relationship Id="rId27" Type="http://schemas.openxmlformats.org/officeDocument/2006/relationships/tags" Target="../tags/tag39.xml"/><Relationship Id="rId30" Type="http://schemas.openxmlformats.org/officeDocument/2006/relationships/tags" Target="../tags/tag42.xml"/><Relationship Id="rId35" Type="http://schemas.openxmlformats.org/officeDocument/2006/relationships/tags" Target="../tags/tag47.xml"/><Relationship Id="rId43" Type="http://schemas.openxmlformats.org/officeDocument/2006/relationships/tags" Target="../tags/tag55.xml"/><Relationship Id="rId48" Type="http://schemas.openxmlformats.org/officeDocument/2006/relationships/tags" Target="../tags/tag60.xml"/><Relationship Id="rId56" Type="http://schemas.openxmlformats.org/officeDocument/2006/relationships/tags" Target="../tags/tag68.xml"/><Relationship Id="rId64" Type="http://schemas.openxmlformats.org/officeDocument/2006/relationships/tags" Target="../tags/tag76.xml"/><Relationship Id="rId8" Type="http://schemas.openxmlformats.org/officeDocument/2006/relationships/tags" Target="../tags/tag20.xml"/><Relationship Id="rId51" Type="http://schemas.openxmlformats.org/officeDocument/2006/relationships/tags" Target="../tags/tag63.xml"/><Relationship Id="rId3" Type="http://schemas.openxmlformats.org/officeDocument/2006/relationships/tags" Target="../tags/tag15.xml"/><Relationship Id="rId12" Type="http://schemas.openxmlformats.org/officeDocument/2006/relationships/tags" Target="../tags/tag24.xml"/><Relationship Id="rId17" Type="http://schemas.openxmlformats.org/officeDocument/2006/relationships/tags" Target="../tags/tag29.xml"/><Relationship Id="rId25" Type="http://schemas.openxmlformats.org/officeDocument/2006/relationships/tags" Target="../tags/tag37.xml"/><Relationship Id="rId33" Type="http://schemas.openxmlformats.org/officeDocument/2006/relationships/tags" Target="../tags/tag45.xml"/><Relationship Id="rId38" Type="http://schemas.openxmlformats.org/officeDocument/2006/relationships/tags" Target="../tags/tag50.xml"/><Relationship Id="rId46" Type="http://schemas.openxmlformats.org/officeDocument/2006/relationships/tags" Target="../tags/tag58.xml"/><Relationship Id="rId59" Type="http://schemas.openxmlformats.org/officeDocument/2006/relationships/tags" Target="../tags/tag71.xml"/><Relationship Id="rId67" Type="http://schemas.openxmlformats.org/officeDocument/2006/relationships/image" Target="../media/image2.svg"/><Relationship Id="rId20" Type="http://schemas.openxmlformats.org/officeDocument/2006/relationships/tags" Target="../tags/tag32.xml"/><Relationship Id="rId41" Type="http://schemas.openxmlformats.org/officeDocument/2006/relationships/tags" Target="../tags/tag53.xml"/><Relationship Id="rId54" Type="http://schemas.openxmlformats.org/officeDocument/2006/relationships/tags" Target="../tags/tag66.xml"/><Relationship Id="rId62" Type="http://schemas.openxmlformats.org/officeDocument/2006/relationships/tags" Target="../tags/tag7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5" Type="http://schemas.openxmlformats.org/officeDocument/2006/relationships/tags" Target="../tags/tag27.xml"/><Relationship Id="rId23" Type="http://schemas.openxmlformats.org/officeDocument/2006/relationships/tags" Target="../tags/tag35.xml"/><Relationship Id="rId28" Type="http://schemas.openxmlformats.org/officeDocument/2006/relationships/tags" Target="../tags/tag40.xml"/><Relationship Id="rId36" Type="http://schemas.openxmlformats.org/officeDocument/2006/relationships/tags" Target="../tags/tag48.xml"/><Relationship Id="rId49" Type="http://schemas.openxmlformats.org/officeDocument/2006/relationships/tags" Target="../tags/tag61.xml"/><Relationship Id="rId57" Type="http://schemas.openxmlformats.org/officeDocument/2006/relationships/tags" Target="../tags/tag69.xml"/><Relationship Id="rId10" Type="http://schemas.openxmlformats.org/officeDocument/2006/relationships/tags" Target="../tags/tag22.xml"/><Relationship Id="rId31" Type="http://schemas.openxmlformats.org/officeDocument/2006/relationships/tags" Target="../tags/tag43.xml"/><Relationship Id="rId44" Type="http://schemas.openxmlformats.org/officeDocument/2006/relationships/tags" Target="../tags/tag56.xml"/><Relationship Id="rId52" Type="http://schemas.openxmlformats.org/officeDocument/2006/relationships/tags" Target="../tags/tag64.xml"/><Relationship Id="rId60" Type="http://schemas.openxmlformats.org/officeDocument/2006/relationships/tags" Target="../tags/tag72.xml"/><Relationship Id="rId65" Type="http://schemas.openxmlformats.org/officeDocument/2006/relationships/slideMaster" Target="../slideMasters/slideMaster2.xml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3" Type="http://schemas.openxmlformats.org/officeDocument/2006/relationships/tags" Target="../tags/tag25.xml"/><Relationship Id="rId18" Type="http://schemas.openxmlformats.org/officeDocument/2006/relationships/tags" Target="../tags/tag30.xml"/><Relationship Id="rId39" Type="http://schemas.openxmlformats.org/officeDocument/2006/relationships/tags" Target="../tags/tag5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81.xml"/><Relationship Id="rId4" Type="http://schemas.openxmlformats.org/officeDocument/2006/relationships/tags" Target="../tags/tag80.xml"/></Relationships>
</file>

<file path=ppt/slideLayouts/_rels/slideLayout14.xml.rels><?xml version="1.0" encoding="UTF-8" standalone="yes"?>
<Relationships xmlns="http://schemas.openxmlformats.org/package/2006/relationships"><Relationship Id="rId13" Type="http://schemas.openxmlformats.org/officeDocument/2006/relationships/tags" Target="../tags/tag94.xml"/><Relationship Id="rId18" Type="http://schemas.openxmlformats.org/officeDocument/2006/relationships/tags" Target="../tags/tag99.xml"/><Relationship Id="rId26" Type="http://schemas.openxmlformats.org/officeDocument/2006/relationships/tags" Target="../tags/tag107.xml"/><Relationship Id="rId3" Type="http://schemas.openxmlformats.org/officeDocument/2006/relationships/tags" Target="../tags/tag84.xml"/><Relationship Id="rId21" Type="http://schemas.openxmlformats.org/officeDocument/2006/relationships/tags" Target="../tags/tag102.xml"/><Relationship Id="rId7" Type="http://schemas.openxmlformats.org/officeDocument/2006/relationships/tags" Target="../tags/tag88.xml"/><Relationship Id="rId12" Type="http://schemas.openxmlformats.org/officeDocument/2006/relationships/tags" Target="../tags/tag93.xml"/><Relationship Id="rId17" Type="http://schemas.openxmlformats.org/officeDocument/2006/relationships/tags" Target="../tags/tag98.xml"/><Relationship Id="rId25" Type="http://schemas.openxmlformats.org/officeDocument/2006/relationships/tags" Target="../tags/tag106.xml"/><Relationship Id="rId33" Type="http://schemas.openxmlformats.org/officeDocument/2006/relationships/slideMaster" Target="../slideMasters/slideMaster2.xml"/><Relationship Id="rId2" Type="http://schemas.openxmlformats.org/officeDocument/2006/relationships/tags" Target="../tags/tag83.xml"/><Relationship Id="rId16" Type="http://schemas.openxmlformats.org/officeDocument/2006/relationships/tags" Target="../tags/tag97.xml"/><Relationship Id="rId20" Type="http://schemas.openxmlformats.org/officeDocument/2006/relationships/tags" Target="../tags/tag101.xml"/><Relationship Id="rId29" Type="http://schemas.openxmlformats.org/officeDocument/2006/relationships/tags" Target="../tags/tag110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tags" Target="../tags/tag92.xml"/><Relationship Id="rId24" Type="http://schemas.openxmlformats.org/officeDocument/2006/relationships/tags" Target="../tags/tag105.xml"/><Relationship Id="rId32" Type="http://schemas.openxmlformats.org/officeDocument/2006/relationships/tags" Target="../tags/tag113.xml"/><Relationship Id="rId5" Type="http://schemas.openxmlformats.org/officeDocument/2006/relationships/tags" Target="../tags/tag86.xml"/><Relationship Id="rId15" Type="http://schemas.openxmlformats.org/officeDocument/2006/relationships/tags" Target="../tags/tag96.xml"/><Relationship Id="rId23" Type="http://schemas.openxmlformats.org/officeDocument/2006/relationships/tags" Target="../tags/tag104.xml"/><Relationship Id="rId28" Type="http://schemas.openxmlformats.org/officeDocument/2006/relationships/tags" Target="../tags/tag109.xml"/><Relationship Id="rId10" Type="http://schemas.openxmlformats.org/officeDocument/2006/relationships/tags" Target="../tags/tag91.xml"/><Relationship Id="rId19" Type="http://schemas.openxmlformats.org/officeDocument/2006/relationships/tags" Target="../tags/tag100.xml"/><Relationship Id="rId31" Type="http://schemas.openxmlformats.org/officeDocument/2006/relationships/tags" Target="../tags/tag112.xml"/><Relationship Id="rId4" Type="http://schemas.openxmlformats.org/officeDocument/2006/relationships/tags" Target="../tags/tag85.xml"/><Relationship Id="rId9" Type="http://schemas.openxmlformats.org/officeDocument/2006/relationships/tags" Target="../tags/tag90.xml"/><Relationship Id="rId14" Type="http://schemas.openxmlformats.org/officeDocument/2006/relationships/tags" Target="../tags/tag95.xml"/><Relationship Id="rId22" Type="http://schemas.openxmlformats.org/officeDocument/2006/relationships/tags" Target="../tags/tag103.xml"/><Relationship Id="rId27" Type="http://schemas.openxmlformats.org/officeDocument/2006/relationships/tags" Target="../tags/tag108.xml"/><Relationship Id="rId30" Type="http://schemas.openxmlformats.org/officeDocument/2006/relationships/tags" Target="../tags/tag111.xml"/><Relationship Id="rId8" Type="http://schemas.openxmlformats.org/officeDocument/2006/relationships/tags" Target="../tags/tag89.xml"/></Relationships>
</file>

<file path=ppt/slideLayouts/_rels/slideLayout15.xml.rels><?xml version="1.0" encoding="UTF-8" standalone="yes"?>
<Relationships xmlns="http://schemas.openxmlformats.org/package/2006/relationships"><Relationship Id="rId13" Type="http://schemas.openxmlformats.org/officeDocument/2006/relationships/tags" Target="../tags/tag126.xml"/><Relationship Id="rId18" Type="http://schemas.openxmlformats.org/officeDocument/2006/relationships/tags" Target="../tags/tag131.xml"/><Relationship Id="rId26" Type="http://schemas.openxmlformats.org/officeDocument/2006/relationships/tags" Target="../tags/tag139.xml"/><Relationship Id="rId3" Type="http://schemas.openxmlformats.org/officeDocument/2006/relationships/tags" Target="../tags/tag116.xml"/><Relationship Id="rId21" Type="http://schemas.openxmlformats.org/officeDocument/2006/relationships/tags" Target="../tags/tag134.xml"/><Relationship Id="rId34" Type="http://schemas.openxmlformats.org/officeDocument/2006/relationships/slideMaster" Target="../slideMasters/slideMaster2.xml"/><Relationship Id="rId7" Type="http://schemas.openxmlformats.org/officeDocument/2006/relationships/tags" Target="../tags/tag120.xml"/><Relationship Id="rId12" Type="http://schemas.openxmlformats.org/officeDocument/2006/relationships/tags" Target="../tags/tag125.xml"/><Relationship Id="rId17" Type="http://schemas.openxmlformats.org/officeDocument/2006/relationships/tags" Target="../tags/tag130.xml"/><Relationship Id="rId25" Type="http://schemas.openxmlformats.org/officeDocument/2006/relationships/tags" Target="../tags/tag138.xml"/><Relationship Id="rId33" Type="http://schemas.openxmlformats.org/officeDocument/2006/relationships/tags" Target="../tags/tag146.xml"/><Relationship Id="rId2" Type="http://schemas.openxmlformats.org/officeDocument/2006/relationships/tags" Target="../tags/tag115.xml"/><Relationship Id="rId16" Type="http://schemas.openxmlformats.org/officeDocument/2006/relationships/tags" Target="../tags/tag129.xml"/><Relationship Id="rId20" Type="http://schemas.openxmlformats.org/officeDocument/2006/relationships/tags" Target="../tags/tag133.xml"/><Relationship Id="rId29" Type="http://schemas.openxmlformats.org/officeDocument/2006/relationships/tags" Target="../tags/tag142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tags" Target="../tags/tag124.xml"/><Relationship Id="rId24" Type="http://schemas.openxmlformats.org/officeDocument/2006/relationships/tags" Target="../tags/tag137.xml"/><Relationship Id="rId32" Type="http://schemas.openxmlformats.org/officeDocument/2006/relationships/tags" Target="../tags/tag145.xml"/><Relationship Id="rId5" Type="http://schemas.openxmlformats.org/officeDocument/2006/relationships/tags" Target="../tags/tag118.xml"/><Relationship Id="rId15" Type="http://schemas.openxmlformats.org/officeDocument/2006/relationships/tags" Target="../tags/tag128.xml"/><Relationship Id="rId23" Type="http://schemas.openxmlformats.org/officeDocument/2006/relationships/tags" Target="../tags/tag136.xml"/><Relationship Id="rId28" Type="http://schemas.openxmlformats.org/officeDocument/2006/relationships/tags" Target="../tags/tag141.xml"/><Relationship Id="rId10" Type="http://schemas.openxmlformats.org/officeDocument/2006/relationships/tags" Target="../tags/tag123.xml"/><Relationship Id="rId19" Type="http://schemas.openxmlformats.org/officeDocument/2006/relationships/tags" Target="../tags/tag132.xml"/><Relationship Id="rId31" Type="http://schemas.openxmlformats.org/officeDocument/2006/relationships/tags" Target="../tags/tag144.xml"/><Relationship Id="rId4" Type="http://schemas.openxmlformats.org/officeDocument/2006/relationships/tags" Target="../tags/tag117.xml"/><Relationship Id="rId9" Type="http://schemas.openxmlformats.org/officeDocument/2006/relationships/tags" Target="../tags/tag122.xml"/><Relationship Id="rId14" Type="http://schemas.openxmlformats.org/officeDocument/2006/relationships/tags" Target="../tags/tag127.xml"/><Relationship Id="rId22" Type="http://schemas.openxmlformats.org/officeDocument/2006/relationships/tags" Target="../tags/tag135.xml"/><Relationship Id="rId27" Type="http://schemas.openxmlformats.org/officeDocument/2006/relationships/tags" Target="../tags/tag140.xml"/><Relationship Id="rId30" Type="http://schemas.openxmlformats.org/officeDocument/2006/relationships/tags" Target="../tags/tag143.xml"/><Relationship Id="rId8" Type="http://schemas.openxmlformats.org/officeDocument/2006/relationships/tags" Target="../tags/tag12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9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6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7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76.xml"/><Relationship Id="rId4" Type="http://schemas.openxmlformats.org/officeDocument/2006/relationships/tags" Target="../tags/tag175.xml"/></Relationships>
</file>

<file path=ppt/slideLayouts/_rels/slideLayout22.xml.rels><?xml version="1.0" encoding="UTF-8" standalone="yes"?>
<Relationships xmlns="http://schemas.openxmlformats.org/package/2006/relationships"><Relationship Id="rId13" Type="http://schemas.openxmlformats.org/officeDocument/2006/relationships/tags" Target="../tags/tag189.xml"/><Relationship Id="rId18" Type="http://schemas.openxmlformats.org/officeDocument/2006/relationships/tags" Target="../tags/tag194.xml"/><Relationship Id="rId26" Type="http://schemas.openxmlformats.org/officeDocument/2006/relationships/tags" Target="../tags/tag202.xml"/><Relationship Id="rId39" Type="http://schemas.openxmlformats.org/officeDocument/2006/relationships/image" Target="../media/image3.png"/><Relationship Id="rId21" Type="http://schemas.openxmlformats.org/officeDocument/2006/relationships/tags" Target="../tags/tag197.xml"/><Relationship Id="rId34" Type="http://schemas.openxmlformats.org/officeDocument/2006/relationships/tags" Target="../tags/tag210.xml"/><Relationship Id="rId7" Type="http://schemas.openxmlformats.org/officeDocument/2006/relationships/tags" Target="../tags/tag183.xml"/><Relationship Id="rId12" Type="http://schemas.openxmlformats.org/officeDocument/2006/relationships/tags" Target="../tags/tag188.xml"/><Relationship Id="rId17" Type="http://schemas.openxmlformats.org/officeDocument/2006/relationships/tags" Target="../tags/tag193.xml"/><Relationship Id="rId25" Type="http://schemas.openxmlformats.org/officeDocument/2006/relationships/tags" Target="../tags/tag201.xml"/><Relationship Id="rId33" Type="http://schemas.openxmlformats.org/officeDocument/2006/relationships/tags" Target="../tags/tag209.xml"/><Relationship Id="rId38" Type="http://schemas.openxmlformats.org/officeDocument/2006/relationships/slideMaster" Target="../slideMasters/slideMaster2.xml"/><Relationship Id="rId2" Type="http://schemas.openxmlformats.org/officeDocument/2006/relationships/tags" Target="../tags/tag178.xml"/><Relationship Id="rId16" Type="http://schemas.openxmlformats.org/officeDocument/2006/relationships/tags" Target="../tags/tag192.xml"/><Relationship Id="rId20" Type="http://schemas.openxmlformats.org/officeDocument/2006/relationships/tags" Target="../tags/tag196.xml"/><Relationship Id="rId29" Type="http://schemas.openxmlformats.org/officeDocument/2006/relationships/tags" Target="../tags/tag205.xml"/><Relationship Id="rId1" Type="http://schemas.openxmlformats.org/officeDocument/2006/relationships/tags" Target="../tags/tag177.xml"/><Relationship Id="rId6" Type="http://schemas.openxmlformats.org/officeDocument/2006/relationships/tags" Target="../tags/tag182.xml"/><Relationship Id="rId11" Type="http://schemas.openxmlformats.org/officeDocument/2006/relationships/tags" Target="../tags/tag187.xml"/><Relationship Id="rId24" Type="http://schemas.openxmlformats.org/officeDocument/2006/relationships/tags" Target="../tags/tag200.xml"/><Relationship Id="rId32" Type="http://schemas.openxmlformats.org/officeDocument/2006/relationships/tags" Target="../tags/tag208.xml"/><Relationship Id="rId37" Type="http://schemas.openxmlformats.org/officeDocument/2006/relationships/tags" Target="../tags/tag213.xml"/><Relationship Id="rId40" Type="http://schemas.openxmlformats.org/officeDocument/2006/relationships/image" Target="../media/image4.svg"/><Relationship Id="rId5" Type="http://schemas.openxmlformats.org/officeDocument/2006/relationships/tags" Target="../tags/tag181.xml"/><Relationship Id="rId15" Type="http://schemas.openxmlformats.org/officeDocument/2006/relationships/tags" Target="../tags/tag191.xml"/><Relationship Id="rId23" Type="http://schemas.openxmlformats.org/officeDocument/2006/relationships/tags" Target="../tags/tag199.xml"/><Relationship Id="rId28" Type="http://schemas.openxmlformats.org/officeDocument/2006/relationships/tags" Target="../tags/tag204.xml"/><Relationship Id="rId36" Type="http://schemas.openxmlformats.org/officeDocument/2006/relationships/tags" Target="../tags/tag212.xml"/><Relationship Id="rId10" Type="http://schemas.openxmlformats.org/officeDocument/2006/relationships/tags" Target="../tags/tag186.xml"/><Relationship Id="rId19" Type="http://schemas.openxmlformats.org/officeDocument/2006/relationships/tags" Target="../tags/tag195.xml"/><Relationship Id="rId31" Type="http://schemas.openxmlformats.org/officeDocument/2006/relationships/tags" Target="../tags/tag207.xml"/><Relationship Id="rId4" Type="http://schemas.openxmlformats.org/officeDocument/2006/relationships/tags" Target="../tags/tag180.xml"/><Relationship Id="rId9" Type="http://schemas.openxmlformats.org/officeDocument/2006/relationships/tags" Target="../tags/tag185.xml"/><Relationship Id="rId14" Type="http://schemas.openxmlformats.org/officeDocument/2006/relationships/tags" Target="../tags/tag190.xml"/><Relationship Id="rId22" Type="http://schemas.openxmlformats.org/officeDocument/2006/relationships/tags" Target="../tags/tag198.xml"/><Relationship Id="rId27" Type="http://schemas.openxmlformats.org/officeDocument/2006/relationships/tags" Target="../tags/tag203.xml"/><Relationship Id="rId30" Type="http://schemas.openxmlformats.org/officeDocument/2006/relationships/tags" Target="../tags/tag206.xml"/><Relationship Id="rId35" Type="http://schemas.openxmlformats.org/officeDocument/2006/relationships/tags" Target="../tags/tag211.xml"/><Relationship Id="rId8" Type="http://schemas.openxmlformats.org/officeDocument/2006/relationships/tags" Target="../tags/tag184.xml"/><Relationship Id="rId3" Type="http://schemas.openxmlformats.org/officeDocument/2006/relationships/tags" Target="../tags/tag17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CG41N126607681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6">
            <a:extLs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313764" y="0"/>
            <a:ext cx="1888015" cy="3047113"/>
          </a:xfrm>
          <a:prstGeom prst="rect">
            <a:avLst/>
          </a:prstGeom>
        </p:spPr>
      </p:pic>
      <p:cxnSp>
        <p:nvCxnSpPr>
          <p:cNvPr id="9" name="直接连接符 8"/>
          <p:cNvCxnSpPr/>
          <p:nvPr userDrawn="1">
            <p:custDataLst>
              <p:tags r:id="rId2"/>
            </p:custDataLst>
          </p:nvPr>
        </p:nvCxnSpPr>
        <p:spPr>
          <a:xfrm>
            <a:off x="558800" y="6527800"/>
            <a:ext cx="95631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: 形状 10"/>
          <p:cNvSpPr/>
          <p:nvPr userDrawn="1">
            <p:custDataLst>
              <p:tags r:id="rId3"/>
            </p:custDataLst>
          </p:nvPr>
        </p:nvSpPr>
        <p:spPr>
          <a:xfrm>
            <a:off x="9924197" y="4948805"/>
            <a:ext cx="1886803" cy="1911735"/>
          </a:xfrm>
          <a:custGeom>
            <a:avLst/>
            <a:gdLst>
              <a:gd name="connsiteX0" fmla="*/ 1924435 w 1924435"/>
              <a:gd name="connsiteY0" fmla="*/ 1924435 h 1924435"/>
              <a:gd name="connsiteX1" fmla="*/ 0 w 1924435"/>
              <a:gd name="connsiteY1" fmla="*/ 1924435 h 1924435"/>
              <a:gd name="connsiteX2" fmla="*/ 0 w 1924435"/>
              <a:gd name="connsiteY2" fmla="*/ 962218 h 1924435"/>
              <a:gd name="connsiteX3" fmla="*/ 962218 w 1924435"/>
              <a:gd name="connsiteY3" fmla="*/ 0 h 1924435"/>
              <a:gd name="connsiteX4" fmla="*/ 962218 w 1924435"/>
              <a:gd name="connsiteY4" fmla="*/ 0 h 1924435"/>
              <a:gd name="connsiteX5" fmla="*/ 1924435 w 1924435"/>
              <a:gd name="connsiteY5" fmla="*/ 962218 h 1924435"/>
              <a:gd name="connsiteX6" fmla="*/ 1924435 w 1924435"/>
              <a:gd name="connsiteY6" fmla="*/ 1924435 h 192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24435" h="1924435">
                <a:moveTo>
                  <a:pt x="1924435" y="1924435"/>
                </a:moveTo>
                <a:lnTo>
                  <a:pt x="0" y="1924435"/>
                </a:lnTo>
                <a:lnTo>
                  <a:pt x="0" y="962218"/>
                </a:lnTo>
                <a:cubicBezTo>
                  <a:pt x="0" y="430944"/>
                  <a:pt x="430944" y="0"/>
                  <a:pt x="962218" y="0"/>
                </a:cubicBezTo>
                <a:lnTo>
                  <a:pt x="962218" y="0"/>
                </a:lnTo>
                <a:cubicBezTo>
                  <a:pt x="1493491" y="0"/>
                  <a:pt x="1924435" y="430944"/>
                  <a:pt x="1924435" y="962218"/>
                </a:cubicBezTo>
                <a:lnTo>
                  <a:pt x="1924435" y="192443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/>
          <p:cNvSpPr/>
          <p:nvPr userDrawn="1">
            <p:custDataLst>
              <p:tags r:id="rId4"/>
            </p:custDataLst>
          </p:nvPr>
        </p:nvSpPr>
        <p:spPr>
          <a:xfrm>
            <a:off x="0" y="5696299"/>
            <a:ext cx="1161701" cy="1161701"/>
          </a:xfrm>
          <a:custGeom>
            <a:avLst/>
            <a:gdLst>
              <a:gd name="connsiteX0" fmla="*/ 1161702 w 1161701"/>
              <a:gd name="connsiteY0" fmla="*/ 1161702 h 1161701"/>
              <a:gd name="connsiteX1" fmla="*/ 0 w 1161701"/>
              <a:gd name="connsiteY1" fmla="*/ 1161702 h 1161701"/>
              <a:gd name="connsiteX2" fmla="*/ 0 w 1161701"/>
              <a:gd name="connsiteY2" fmla="*/ 0 h 1161701"/>
              <a:gd name="connsiteX3" fmla="*/ 0 w 1161701"/>
              <a:gd name="connsiteY3" fmla="*/ 0 h 1161701"/>
              <a:gd name="connsiteX4" fmla="*/ 1161702 w 1161701"/>
              <a:gd name="connsiteY4" fmla="*/ 1161702 h 1161701"/>
              <a:gd name="connsiteX5" fmla="*/ 1161702 w 1161701"/>
              <a:gd name="connsiteY5" fmla="*/ 1161702 h 1161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1701" h="1161701">
                <a:moveTo>
                  <a:pt x="1161702" y="1161702"/>
                </a:moveTo>
                <a:lnTo>
                  <a:pt x="0" y="1161702"/>
                </a:lnTo>
                <a:lnTo>
                  <a:pt x="0" y="0"/>
                </a:lnTo>
                <a:lnTo>
                  <a:pt x="0" y="0"/>
                </a:lnTo>
                <a:cubicBezTo>
                  <a:pt x="641576" y="0"/>
                  <a:pt x="1161702" y="520126"/>
                  <a:pt x="1161702" y="1161702"/>
                </a:cubicBezTo>
                <a:lnTo>
                  <a:pt x="1161702" y="1161702"/>
                </a:ln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/>
          <p:cNvSpPr/>
          <p:nvPr userDrawn="1">
            <p:custDataLst>
              <p:tags r:id="rId5"/>
            </p:custDataLst>
          </p:nvPr>
        </p:nvSpPr>
        <p:spPr>
          <a:xfrm>
            <a:off x="866592" y="4689266"/>
            <a:ext cx="1515694" cy="757847"/>
          </a:xfrm>
          <a:custGeom>
            <a:avLst/>
            <a:gdLst>
              <a:gd name="connsiteX0" fmla="*/ 938749 w 1877497"/>
              <a:gd name="connsiteY0" fmla="*/ 938749 h 938748"/>
              <a:gd name="connsiteX1" fmla="*/ 1877498 w 1877497"/>
              <a:gd name="connsiteY1" fmla="*/ 0 h 938748"/>
              <a:gd name="connsiteX2" fmla="*/ 0 w 1877497"/>
              <a:gd name="connsiteY2" fmla="*/ 0 h 938748"/>
              <a:gd name="connsiteX3" fmla="*/ 938749 w 1877497"/>
              <a:gd name="connsiteY3" fmla="*/ 938749 h 938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7497" h="938748">
                <a:moveTo>
                  <a:pt x="938749" y="938749"/>
                </a:moveTo>
                <a:cubicBezTo>
                  <a:pt x="1457114" y="938749"/>
                  <a:pt x="1877498" y="518366"/>
                  <a:pt x="1877498" y="0"/>
                </a:cubicBezTo>
                <a:lnTo>
                  <a:pt x="0" y="0"/>
                </a:lnTo>
                <a:cubicBezTo>
                  <a:pt x="0" y="518366"/>
                  <a:pt x="420383" y="938749"/>
                  <a:pt x="938749" y="93874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" name="任意多边形: 形状 15"/>
          <p:cNvSpPr/>
          <p:nvPr userDrawn="1">
            <p:custDataLst>
              <p:tags r:id="rId6"/>
            </p:custDataLst>
          </p:nvPr>
        </p:nvSpPr>
        <p:spPr>
          <a:xfrm>
            <a:off x="762000" y="41783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17" name="任意多边形: 形状 16"/>
          <p:cNvSpPr/>
          <p:nvPr userDrawn="1">
            <p:custDataLst>
              <p:tags r:id="rId7"/>
            </p:custDataLst>
          </p:nvPr>
        </p:nvSpPr>
        <p:spPr>
          <a:xfrm>
            <a:off x="900430" y="41783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19" name="任意多边形: 形状 18"/>
          <p:cNvSpPr/>
          <p:nvPr userDrawn="1">
            <p:custDataLst>
              <p:tags r:id="rId8"/>
            </p:custDataLst>
          </p:nvPr>
        </p:nvSpPr>
        <p:spPr>
          <a:xfrm>
            <a:off x="1038225" y="41783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1" name="任意多边形: 形状 20"/>
          <p:cNvSpPr/>
          <p:nvPr userDrawn="1">
            <p:custDataLst>
              <p:tags r:id="rId9"/>
            </p:custDataLst>
          </p:nvPr>
        </p:nvSpPr>
        <p:spPr>
          <a:xfrm>
            <a:off x="1176655" y="41783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2" name="任意多边形: 形状 21"/>
          <p:cNvSpPr/>
          <p:nvPr userDrawn="1">
            <p:custDataLst>
              <p:tags r:id="rId10"/>
            </p:custDataLst>
          </p:nvPr>
        </p:nvSpPr>
        <p:spPr>
          <a:xfrm>
            <a:off x="1315085" y="41783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3" name="任意多边形: 形状 22"/>
          <p:cNvSpPr/>
          <p:nvPr userDrawn="1">
            <p:custDataLst>
              <p:tags r:id="rId11"/>
            </p:custDataLst>
          </p:nvPr>
        </p:nvSpPr>
        <p:spPr>
          <a:xfrm>
            <a:off x="1453515" y="41783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5" name="任意多边形: 形状 24"/>
          <p:cNvSpPr/>
          <p:nvPr userDrawn="1">
            <p:custDataLst>
              <p:tags r:id="rId12"/>
            </p:custDataLst>
          </p:nvPr>
        </p:nvSpPr>
        <p:spPr>
          <a:xfrm>
            <a:off x="762000" y="44450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6" name="任意多边形: 形状 25"/>
          <p:cNvSpPr/>
          <p:nvPr userDrawn="1">
            <p:custDataLst>
              <p:tags r:id="rId13"/>
            </p:custDataLst>
          </p:nvPr>
        </p:nvSpPr>
        <p:spPr>
          <a:xfrm>
            <a:off x="900430" y="44450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7" name="任意多边形: 形状 26"/>
          <p:cNvSpPr/>
          <p:nvPr userDrawn="1">
            <p:custDataLst>
              <p:tags r:id="rId14"/>
            </p:custDataLst>
          </p:nvPr>
        </p:nvSpPr>
        <p:spPr>
          <a:xfrm>
            <a:off x="1038225" y="44450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8" name="任意多边形: 形状 27"/>
          <p:cNvSpPr/>
          <p:nvPr userDrawn="1">
            <p:custDataLst>
              <p:tags r:id="rId15"/>
            </p:custDataLst>
          </p:nvPr>
        </p:nvSpPr>
        <p:spPr>
          <a:xfrm>
            <a:off x="1176655" y="44450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9" name="任意多边形: 形状 28"/>
          <p:cNvSpPr/>
          <p:nvPr userDrawn="1">
            <p:custDataLst>
              <p:tags r:id="rId16"/>
            </p:custDataLst>
          </p:nvPr>
        </p:nvSpPr>
        <p:spPr>
          <a:xfrm>
            <a:off x="1315085" y="44450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0" name="任意多边形: 形状 29"/>
          <p:cNvSpPr/>
          <p:nvPr userDrawn="1">
            <p:custDataLst>
              <p:tags r:id="rId17"/>
            </p:custDataLst>
          </p:nvPr>
        </p:nvSpPr>
        <p:spPr>
          <a:xfrm>
            <a:off x="1453515" y="4445000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1" name="任意多边形: 形状 30"/>
          <p:cNvSpPr/>
          <p:nvPr userDrawn="1">
            <p:custDataLst>
              <p:tags r:id="rId18"/>
            </p:custDataLst>
          </p:nvPr>
        </p:nvSpPr>
        <p:spPr>
          <a:xfrm>
            <a:off x="762000" y="47110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2" name="任意多边形: 形状 31"/>
          <p:cNvSpPr/>
          <p:nvPr userDrawn="1">
            <p:custDataLst>
              <p:tags r:id="rId19"/>
            </p:custDataLst>
          </p:nvPr>
        </p:nvSpPr>
        <p:spPr>
          <a:xfrm>
            <a:off x="900430" y="47110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3" name="任意多边形: 形状 32"/>
          <p:cNvSpPr/>
          <p:nvPr userDrawn="1">
            <p:custDataLst>
              <p:tags r:id="rId20"/>
            </p:custDataLst>
          </p:nvPr>
        </p:nvSpPr>
        <p:spPr>
          <a:xfrm>
            <a:off x="1038225" y="47110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4" name="任意多边形: 形状 33"/>
          <p:cNvSpPr/>
          <p:nvPr userDrawn="1">
            <p:custDataLst>
              <p:tags r:id="rId21"/>
            </p:custDataLst>
          </p:nvPr>
        </p:nvSpPr>
        <p:spPr>
          <a:xfrm>
            <a:off x="1176655" y="47110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5" name="任意多边形: 形状 34"/>
          <p:cNvSpPr/>
          <p:nvPr userDrawn="1">
            <p:custDataLst>
              <p:tags r:id="rId22"/>
            </p:custDataLst>
          </p:nvPr>
        </p:nvSpPr>
        <p:spPr>
          <a:xfrm>
            <a:off x="1315085" y="47110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6" name="任意多边形: 形状 35"/>
          <p:cNvSpPr/>
          <p:nvPr userDrawn="1">
            <p:custDataLst>
              <p:tags r:id="rId23"/>
            </p:custDataLst>
          </p:nvPr>
        </p:nvSpPr>
        <p:spPr>
          <a:xfrm>
            <a:off x="1453515" y="47110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7" name="任意多边形: 形状 36"/>
          <p:cNvSpPr/>
          <p:nvPr userDrawn="1">
            <p:custDataLst>
              <p:tags r:id="rId24"/>
            </p:custDataLst>
          </p:nvPr>
        </p:nvSpPr>
        <p:spPr>
          <a:xfrm>
            <a:off x="762000" y="49777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8" name="任意多边形: 形状 37"/>
          <p:cNvSpPr/>
          <p:nvPr userDrawn="1">
            <p:custDataLst>
              <p:tags r:id="rId25"/>
            </p:custDataLst>
          </p:nvPr>
        </p:nvSpPr>
        <p:spPr>
          <a:xfrm>
            <a:off x="900430" y="49777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9" name="任意多边形: 形状 38"/>
          <p:cNvSpPr/>
          <p:nvPr userDrawn="1">
            <p:custDataLst>
              <p:tags r:id="rId26"/>
            </p:custDataLst>
          </p:nvPr>
        </p:nvSpPr>
        <p:spPr>
          <a:xfrm>
            <a:off x="1038225" y="49777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40" name="任意多边形: 形状 39"/>
          <p:cNvSpPr/>
          <p:nvPr userDrawn="1">
            <p:custDataLst>
              <p:tags r:id="rId27"/>
            </p:custDataLst>
          </p:nvPr>
        </p:nvSpPr>
        <p:spPr>
          <a:xfrm>
            <a:off x="1176655" y="49777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41" name="任意多边形: 形状 40"/>
          <p:cNvSpPr/>
          <p:nvPr userDrawn="1">
            <p:custDataLst>
              <p:tags r:id="rId28"/>
            </p:custDataLst>
          </p:nvPr>
        </p:nvSpPr>
        <p:spPr>
          <a:xfrm>
            <a:off x="1315085" y="49777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42" name="任意多边形: 形状 41"/>
          <p:cNvSpPr/>
          <p:nvPr userDrawn="1">
            <p:custDataLst>
              <p:tags r:id="rId29"/>
            </p:custDataLst>
          </p:nvPr>
        </p:nvSpPr>
        <p:spPr>
          <a:xfrm>
            <a:off x="1453515" y="4977765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cxnSp>
        <p:nvCxnSpPr>
          <p:cNvPr id="43" name="直接连接符 42"/>
          <p:cNvCxnSpPr/>
          <p:nvPr userDrawn="1">
            <p:custDataLst>
              <p:tags r:id="rId30"/>
            </p:custDataLst>
          </p:nvPr>
        </p:nvCxnSpPr>
        <p:spPr>
          <a:xfrm>
            <a:off x="2184400" y="838200"/>
            <a:ext cx="95631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任意多边形: 形状 43"/>
          <p:cNvSpPr/>
          <p:nvPr userDrawn="1">
            <p:custDataLst>
              <p:tags r:id="rId31"/>
            </p:custDataLst>
          </p:nvPr>
        </p:nvSpPr>
        <p:spPr>
          <a:xfrm>
            <a:off x="9381500" y="6334625"/>
            <a:ext cx="1046117" cy="523058"/>
          </a:xfrm>
          <a:custGeom>
            <a:avLst/>
            <a:gdLst>
              <a:gd name="connsiteX0" fmla="*/ 523059 w 1046117"/>
              <a:gd name="connsiteY0" fmla="*/ 0 h 523058"/>
              <a:gd name="connsiteX1" fmla="*/ 0 w 1046117"/>
              <a:gd name="connsiteY1" fmla="*/ 523059 h 523058"/>
              <a:gd name="connsiteX2" fmla="*/ 1046118 w 1046117"/>
              <a:gd name="connsiteY2" fmla="*/ 523059 h 523058"/>
              <a:gd name="connsiteX3" fmla="*/ 523059 w 1046117"/>
              <a:gd name="connsiteY3" fmla="*/ 0 h 52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6117" h="523058">
                <a:moveTo>
                  <a:pt x="523059" y="0"/>
                </a:moveTo>
                <a:cubicBezTo>
                  <a:pt x="234100" y="0"/>
                  <a:pt x="0" y="234100"/>
                  <a:pt x="0" y="523059"/>
                </a:cubicBezTo>
                <a:lnTo>
                  <a:pt x="1046118" y="523059"/>
                </a:lnTo>
                <a:cubicBezTo>
                  <a:pt x="1045825" y="234100"/>
                  <a:pt x="811724" y="0"/>
                  <a:pt x="523059" y="0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5" name="任意多边形: 形状 12"/>
          <p:cNvSpPr/>
          <p:nvPr userDrawn="1">
            <p:custDataLst>
              <p:tags r:id="rId32"/>
            </p:custDataLst>
          </p:nvPr>
        </p:nvSpPr>
        <p:spPr>
          <a:xfrm flipH="1">
            <a:off x="11188065" y="1419860"/>
            <a:ext cx="1003935" cy="2008505"/>
          </a:xfrm>
          <a:custGeom>
            <a:avLst/>
            <a:gdLst>
              <a:gd name="connsiteX0" fmla="*/ 1130019 w 1130018"/>
              <a:gd name="connsiteY0" fmla="*/ 1130019 h 2260037"/>
              <a:gd name="connsiteX1" fmla="*/ 0 w 1130018"/>
              <a:gd name="connsiteY1" fmla="*/ 0 h 2260037"/>
              <a:gd name="connsiteX2" fmla="*/ 0 w 1130018"/>
              <a:gd name="connsiteY2" fmla="*/ 2260038 h 2260037"/>
              <a:gd name="connsiteX3" fmla="*/ 1130019 w 1130018"/>
              <a:gd name="connsiteY3" fmla="*/ 1130019 h 226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018" h="2260037">
                <a:moveTo>
                  <a:pt x="1130019" y="1130019"/>
                </a:moveTo>
                <a:cubicBezTo>
                  <a:pt x="1130019" y="506044"/>
                  <a:pt x="623974" y="0"/>
                  <a:pt x="0" y="0"/>
                </a:cubicBezTo>
                <a:lnTo>
                  <a:pt x="0" y="2260038"/>
                </a:lnTo>
                <a:cubicBezTo>
                  <a:pt x="623974" y="2260038"/>
                  <a:pt x="1130019" y="1754287"/>
                  <a:pt x="1130019" y="1130019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7" name="任意多边形: 形状 81"/>
          <p:cNvSpPr/>
          <p:nvPr userDrawn="1">
            <p:custDataLst>
              <p:tags r:id="rId33"/>
            </p:custDataLst>
          </p:nvPr>
        </p:nvSpPr>
        <p:spPr>
          <a:xfrm>
            <a:off x="10956925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48" name="任意多边形: 形状 82"/>
          <p:cNvSpPr/>
          <p:nvPr userDrawn="1">
            <p:custDataLst>
              <p:tags r:id="rId34"/>
            </p:custDataLst>
          </p:nvPr>
        </p:nvSpPr>
        <p:spPr>
          <a:xfrm>
            <a:off x="11095355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49" name="任意多边形: 形状 83"/>
          <p:cNvSpPr/>
          <p:nvPr userDrawn="1">
            <p:custDataLst>
              <p:tags r:id="rId35"/>
            </p:custDataLst>
          </p:nvPr>
        </p:nvSpPr>
        <p:spPr>
          <a:xfrm>
            <a:off x="11233150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0" name="任意多边形: 形状 84"/>
          <p:cNvSpPr/>
          <p:nvPr userDrawn="1">
            <p:custDataLst>
              <p:tags r:id="rId36"/>
            </p:custDataLst>
          </p:nvPr>
        </p:nvSpPr>
        <p:spPr>
          <a:xfrm>
            <a:off x="11371580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1" name="任意多边形: 形状 85"/>
          <p:cNvSpPr/>
          <p:nvPr userDrawn="1">
            <p:custDataLst>
              <p:tags r:id="rId37"/>
            </p:custDataLst>
          </p:nvPr>
        </p:nvSpPr>
        <p:spPr>
          <a:xfrm>
            <a:off x="11510010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2" name="任意多边形: 形状 86"/>
          <p:cNvSpPr/>
          <p:nvPr userDrawn="1">
            <p:custDataLst>
              <p:tags r:id="rId38"/>
            </p:custDataLst>
          </p:nvPr>
        </p:nvSpPr>
        <p:spPr>
          <a:xfrm>
            <a:off x="11648440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3" name="任意多边形: 形状 87"/>
          <p:cNvSpPr/>
          <p:nvPr userDrawn="1">
            <p:custDataLst>
              <p:tags r:id="rId39"/>
            </p:custDataLst>
          </p:nvPr>
        </p:nvSpPr>
        <p:spPr>
          <a:xfrm>
            <a:off x="10956925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4" name="任意多边形: 形状 88"/>
          <p:cNvSpPr/>
          <p:nvPr userDrawn="1">
            <p:custDataLst>
              <p:tags r:id="rId40"/>
            </p:custDataLst>
          </p:nvPr>
        </p:nvSpPr>
        <p:spPr>
          <a:xfrm>
            <a:off x="11095355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5" name="任意多边形: 形状 89"/>
          <p:cNvSpPr/>
          <p:nvPr userDrawn="1">
            <p:custDataLst>
              <p:tags r:id="rId41"/>
            </p:custDataLst>
          </p:nvPr>
        </p:nvSpPr>
        <p:spPr>
          <a:xfrm>
            <a:off x="11233150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6" name="任意多边形: 形状 90"/>
          <p:cNvSpPr/>
          <p:nvPr userDrawn="1">
            <p:custDataLst>
              <p:tags r:id="rId42"/>
            </p:custDataLst>
          </p:nvPr>
        </p:nvSpPr>
        <p:spPr>
          <a:xfrm>
            <a:off x="11371580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7" name="任意多边形: 形状 91"/>
          <p:cNvSpPr/>
          <p:nvPr userDrawn="1">
            <p:custDataLst>
              <p:tags r:id="rId43"/>
            </p:custDataLst>
          </p:nvPr>
        </p:nvSpPr>
        <p:spPr>
          <a:xfrm>
            <a:off x="11510010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8" name="任意多边形: 形状 92"/>
          <p:cNvSpPr/>
          <p:nvPr userDrawn="1">
            <p:custDataLst>
              <p:tags r:id="rId44"/>
            </p:custDataLst>
          </p:nvPr>
        </p:nvSpPr>
        <p:spPr>
          <a:xfrm>
            <a:off x="11648440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59" name="任意多边形: 形状 93"/>
          <p:cNvSpPr/>
          <p:nvPr userDrawn="1">
            <p:custDataLst>
              <p:tags r:id="rId45"/>
            </p:custDataLst>
          </p:nvPr>
        </p:nvSpPr>
        <p:spPr>
          <a:xfrm>
            <a:off x="10956925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0" name="任意多边形: 形状 94"/>
          <p:cNvSpPr/>
          <p:nvPr userDrawn="1">
            <p:custDataLst>
              <p:tags r:id="rId46"/>
            </p:custDataLst>
          </p:nvPr>
        </p:nvSpPr>
        <p:spPr>
          <a:xfrm>
            <a:off x="11095355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1" name="任意多边形: 形状 95"/>
          <p:cNvSpPr/>
          <p:nvPr userDrawn="1">
            <p:custDataLst>
              <p:tags r:id="rId47"/>
            </p:custDataLst>
          </p:nvPr>
        </p:nvSpPr>
        <p:spPr>
          <a:xfrm>
            <a:off x="11233150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2" name="任意多边形: 形状 96"/>
          <p:cNvSpPr/>
          <p:nvPr userDrawn="1">
            <p:custDataLst>
              <p:tags r:id="rId48"/>
            </p:custDataLst>
          </p:nvPr>
        </p:nvSpPr>
        <p:spPr>
          <a:xfrm>
            <a:off x="11371580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3" name="任意多边形: 形状 97"/>
          <p:cNvSpPr/>
          <p:nvPr userDrawn="1">
            <p:custDataLst>
              <p:tags r:id="rId49"/>
            </p:custDataLst>
          </p:nvPr>
        </p:nvSpPr>
        <p:spPr>
          <a:xfrm>
            <a:off x="11510010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4" name="任意多边形: 形状 98"/>
          <p:cNvSpPr/>
          <p:nvPr userDrawn="1">
            <p:custDataLst>
              <p:tags r:id="rId50"/>
            </p:custDataLst>
          </p:nvPr>
        </p:nvSpPr>
        <p:spPr>
          <a:xfrm>
            <a:off x="11648440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5" name="任意多边形: 形状 99"/>
          <p:cNvSpPr/>
          <p:nvPr userDrawn="1">
            <p:custDataLst>
              <p:tags r:id="rId51"/>
            </p:custDataLst>
          </p:nvPr>
        </p:nvSpPr>
        <p:spPr>
          <a:xfrm>
            <a:off x="10956925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6" name="任意多边形: 形状 100"/>
          <p:cNvSpPr/>
          <p:nvPr userDrawn="1">
            <p:custDataLst>
              <p:tags r:id="rId52"/>
            </p:custDataLst>
          </p:nvPr>
        </p:nvSpPr>
        <p:spPr>
          <a:xfrm>
            <a:off x="11095355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7" name="任意多边形: 形状 101"/>
          <p:cNvSpPr/>
          <p:nvPr userDrawn="1">
            <p:custDataLst>
              <p:tags r:id="rId53"/>
            </p:custDataLst>
          </p:nvPr>
        </p:nvSpPr>
        <p:spPr>
          <a:xfrm>
            <a:off x="11233150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8" name="任意多边形: 形状 102"/>
          <p:cNvSpPr/>
          <p:nvPr userDrawn="1">
            <p:custDataLst>
              <p:tags r:id="rId54"/>
            </p:custDataLst>
          </p:nvPr>
        </p:nvSpPr>
        <p:spPr>
          <a:xfrm>
            <a:off x="11371580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69" name="任意多边形: 形状 103"/>
          <p:cNvSpPr/>
          <p:nvPr userDrawn="1">
            <p:custDataLst>
              <p:tags r:id="rId55"/>
            </p:custDataLst>
          </p:nvPr>
        </p:nvSpPr>
        <p:spPr>
          <a:xfrm>
            <a:off x="11510010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70" name="任意多边形: 形状 104"/>
          <p:cNvSpPr/>
          <p:nvPr userDrawn="1">
            <p:custDataLst>
              <p:tags r:id="rId56"/>
            </p:custDataLst>
          </p:nvPr>
        </p:nvSpPr>
        <p:spPr>
          <a:xfrm>
            <a:off x="11648440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57"/>
            </p:custDataLst>
          </p:nvPr>
        </p:nvSpPr>
        <p:spPr>
          <a:xfrm>
            <a:off x="838200" y="1656000"/>
            <a:ext cx="10515600" cy="180000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6600"/>
            </a:lvl1pPr>
          </a:lstStyle>
          <a:p>
            <a:r>
              <a:rPr lang="zh-CN" altLang="en-US" dirty="0"/>
              <a:t>单击添加文档标题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58"/>
            </p:custDataLst>
          </p:nvPr>
        </p:nvSpPr>
        <p:spPr>
          <a:xfrm>
            <a:off x="838200" y="3705186"/>
            <a:ext cx="10515600" cy="866814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9"/>
            </p:custDataLst>
          </p:nvPr>
        </p:nvSpPr>
        <p:spPr/>
        <p:txBody>
          <a:bodyPr>
            <a:normAutofit/>
          </a:bodyPr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0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1"/>
            </p:custDataLst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7" hasCustomPrompt="1"/>
            <p:custDataLst>
              <p:tags r:id="rId62"/>
            </p:custDataLst>
          </p:nvPr>
        </p:nvSpPr>
        <p:spPr>
          <a:xfrm>
            <a:off x="4781641" y="4586170"/>
            <a:ext cx="2743200" cy="504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zh-CN" altLang="en-US" dirty="0"/>
              <a:t>署名占位符</a:t>
            </a:r>
          </a:p>
        </p:txBody>
      </p:sp>
      <p:sp>
        <p:nvSpPr>
          <p:cNvPr id="74" name="文本占位符 9"/>
          <p:cNvSpPr>
            <a:spLocks noGrp="1"/>
          </p:cNvSpPr>
          <p:nvPr>
            <p:ph type="body" sz="quarter" idx="18" hasCustomPrompt="1"/>
            <p:custDataLst>
              <p:tags r:id="rId63"/>
            </p:custDataLst>
          </p:nvPr>
        </p:nvSpPr>
        <p:spPr>
          <a:xfrm>
            <a:off x="486770" y="330199"/>
            <a:ext cx="1546568" cy="5040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1200" b="1"/>
            </a:lvl1pPr>
          </a:lstStyle>
          <a:p>
            <a:pPr lvl="0"/>
            <a:r>
              <a:rPr lang="zh-CN" altLang="en-US" dirty="0"/>
              <a:t>公司名占位符</a:t>
            </a:r>
          </a:p>
        </p:txBody>
      </p:sp>
      <p:sp>
        <p:nvSpPr>
          <p:cNvPr id="75" name="文本占位符 13"/>
          <p:cNvSpPr>
            <a:spLocks noGrp="1"/>
          </p:cNvSpPr>
          <p:nvPr>
            <p:ph type="body" sz="quarter" idx="14" hasCustomPrompt="1"/>
            <p:custDataLst>
              <p:tags r:id="rId64"/>
            </p:custDataLst>
          </p:nvPr>
        </p:nvSpPr>
        <p:spPr>
          <a:xfrm>
            <a:off x="8825231" y="326198"/>
            <a:ext cx="2880000" cy="504000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buNone/>
              <a:defRPr sz="1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zh-CN" altLang="en-US" dirty="0"/>
              <a:t>日期时间占位符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任意多边形: 形状 84"/>
          <p:cNvSpPr/>
          <p:nvPr userDrawn="1">
            <p:custDataLst>
              <p:tags r:id="rId1"/>
            </p:custDataLst>
          </p:nvPr>
        </p:nvSpPr>
        <p:spPr>
          <a:xfrm>
            <a:off x="0" y="815926"/>
            <a:ext cx="3010487" cy="5732586"/>
          </a:xfrm>
          <a:custGeom>
            <a:avLst/>
            <a:gdLst>
              <a:gd name="connsiteX0" fmla="*/ 144194 w 3010487"/>
              <a:gd name="connsiteY0" fmla="*/ 0 h 5732586"/>
              <a:gd name="connsiteX1" fmla="*/ 3010487 w 3010487"/>
              <a:gd name="connsiteY1" fmla="*/ 2866293 h 5732586"/>
              <a:gd name="connsiteX2" fmla="*/ 144194 w 3010487"/>
              <a:gd name="connsiteY2" fmla="*/ 5732586 h 5732586"/>
              <a:gd name="connsiteX3" fmla="*/ 0 w 3010487"/>
              <a:gd name="connsiteY3" fmla="*/ 5728940 h 5732586"/>
              <a:gd name="connsiteX4" fmla="*/ 0 w 3010487"/>
              <a:gd name="connsiteY4" fmla="*/ 3646 h 573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0487" h="5732586">
                <a:moveTo>
                  <a:pt x="144194" y="0"/>
                </a:moveTo>
                <a:cubicBezTo>
                  <a:pt x="1727204" y="0"/>
                  <a:pt x="3010487" y="1283283"/>
                  <a:pt x="3010487" y="2866293"/>
                </a:cubicBezTo>
                <a:cubicBezTo>
                  <a:pt x="3010487" y="4449303"/>
                  <a:pt x="1727204" y="5732586"/>
                  <a:pt x="144194" y="5732586"/>
                </a:cubicBezTo>
                <a:lnTo>
                  <a:pt x="0" y="5728940"/>
                </a:lnTo>
                <a:lnTo>
                  <a:pt x="0" y="3646"/>
                </a:ln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9" name="任意多边形: 形状 108"/>
          <p:cNvSpPr/>
          <p:nvPr userDrawn="1">
            <p:custDataLst>
              <p:tags r:id="rId2"/>
            </p:custDataLst>
          </p:nvPr>
        </p:nvSpPr>
        <p:spPr>
          <a:xfrm>
            <a:off x="1019810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0" name="任意多边形: 形状 109"/>
          <p:cNvSpPr/>
          <p:nvPr userDrawn="1">
            <p:custDataLst>
              <p:tags r:id="rId3"/>
            </p:custDataLst>
          </p:nvPr>
        </p:nvSpPr>
        <p:spPr>
          <a:xfrm>
            <a:off x="1236980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1" name="任意多边形: 形状 110"/>
          <p:cNvSpPr/>
          <p:nvPr userDrawn="1">
            <p:custDataLst>
              <p:tags r:id="rId4"/>
            </p:custDataLst>
          </p:nvPr>
        </p:nvSpPr>
        <p:spPr>
          <a:xfrm>
            <a:off x="1454785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2" name="任意多边形: 形状 111"/>
          <p:cNvSpPr/>
          <p:nvPr userDrawn="1">
            <p:custDataLst>
              <p:tags r:id="rId5"/>
            </p:custDataLst>
          </p:nvPr>
        </p:nvSpPr>
        <p:spPr>
          <a:xfrm>
            <a:off x="1672590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3" name="任意多边形: 形状 112"/>
          <p:cNvSpPr/>
          <p:nvPr userDrawn="1">
            <p:custDataLst>
              <p:tags r:id="rId6"/>
            </p:custDataLst>
          </p:nvPr>
        </p:nvSpPr>
        <p:spPr>
          <a:xfrm>
            <a:off x="1889760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4" name="任意多边形: 形状 113"/>
          <p:cNvSpPr/>
          <p:nvPr userDrawn="1">
            <p:custDataLst>
              <p:tags r:id="rId7"/>
            </p:custDataLst>
          </p:nvPr>
        </p:nvSpPr>
        <p:spPr>
          <a:xfrm>
            <a:off x="2107565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3" name="任意多边形: 形状 102"/>
          <p:cNvSpPr/>
          <p:nvPr userDrawn="1">
            <p:custDataLst>
              <p:tags r:id="rId8"/>
            </p:custDataLst>
          </p:nvPr>
        </p:nvSpPr>
        <p:spPr>
          <a:xfrm>
            <a:off x="1019810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4" name="任意多边形: 形状 103"/>
          <p:cNvSpPr/>
          <p:nvPr userDrawn="1">
            <p:custDataLst>
              <p:tags r:id="rId9"/>
            </p:custDataLst>
          </p:nvPr>
        </p:nvSpPr>
        <p:spPr>
          <a:xfrm>
            <a:off x="1236980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5" name="任意多边形: 形状 104"/>
          <p:cNvSpPr/>
          <p:nvPr userDrawn="1">
            <p:custDataLst>
              <p:tags r:id="rId10"/>
            </p:custDataLst>
          </p:nvPr>
        </p:nvSpPr>
        <p:spPr>
          <a:xfrm>
            <a:off x="1454785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6" name="任意多边形: 形状 105"/>
          <p:cNvSpPr/>
          <p:nvPr userDrawn="1">
            <p:custDataLst>
              <p:tags r:id="rId11"/>
            </p:custDataLst>
          </p:nvPr>
        </p:nvSpPr>
        <p:spPr>
          <a:xfrm>
            <a:off x="1672590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7" name="任意多边形: 形状 106"/>
          <p:cNvSpPr/>
          <p:nvPr userDrawn="1">
            <p:custDataLst>
              <p:tags r:id="rId12"/>
            </p:custDataLst>
          </p:nvPr>
        </p:nvSpPr>
        <p:spPr>
          <a:xfrm>
            <a:off x="1889760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8" name="任意多边形: 形状 107"/>
          <p:cNvSpPr/>
          <p:nvPr userDrawn="1">
            <p:custDataLst>
              <p:tags r:id="rId13"/>
            </p:custDataLst>
          </p:nvPr>
        </p:nvSpPr>
        <p:spPr>
          <a:xfrm>
            <a:off x="2107565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7" name="任意多边形: 形状 96"/>
          <p:cNvSpPr/>
          <p:nvPr userDrawn="1">
            <p:custDataLst>
              <p:tags r:id="rId14"/>
            </p:custDataLst>
          </p:nvPr>
        </p:nvSpPr>
        <p:spPr>
          <a:xfrm>
            <a:off x="1019810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8" name="任意多边形: 形状 97"/>
          <p:cNvSpPr/>
          <p:nvPr userDrawn="1">
            <p:custDataLst>
              <p:tags r:id="rId15"/>
            </p:custDataLst>
          </p:nvPr>
        </p:nvSpPr>
        <p:spPr>
          <a:xfrm>
            <a:off x="1236980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9" name="任意多边形: 形状 98"/>
          <p:cNvSpPr/>
          <p:nvPr userDrawn="1">
            <p:custDataLst>
              <p:tags r:id="rId16"/>
            </p:custDataLst>
          </p:nvPr>
        </p:nvSpPr>
        <p:spPr>
          <a:xfrm>
            <a:off x="1454785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0" name="任意多边形: 形状 99"/>
          <p:cNvSpPr/>
          <p:nvPr userDrawn="1">
            <p:custDataLst>
              <p:tags r:id="rId17"/>
            </p:custDataLst>
          </p:nvPr>
        </p:nvSpPr>
        <p:spPr>
          <a:xfrm>
            <a:off x="1672590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1" name="任意多边形: 形状 100"/>
          <p:cNvSpPr/>
          <p:nvPr userDrawn="1">
            <p:custDataLst>
              <p:tags r:id="rId18"/>
            </p:custDataLst>
          </p:nvPr>
        </p:nvSpPr>
        <p:spPr>
          <a:xfrm>
            <a:off x="1889760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2" name="任意多边形: 形状 101"/>
          <p:cNvSpPr/>
          <p:nvPr userDrawn="1">
            <p:custDataLst>
              <p:tags r:id="rId19"/>
            </p:custDataLst>
          </p:nvPr>
        </p:nvSpPr>
        <p:spPr>
          <a:xfrm>
            <a:off x="2107565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1" name="任意多边形: 形状 90"/>
          <p:cNvSpPr/>
          <p:nvPr userDrawn="1">
            <p:custDataLst>
              <p:tags r:id="rId20"/>
            </p:custDataLst>
          </p:nvPr>
        </p:nvSpPr>
        <p:spPr>
          <a:xfrm>
            <a:off x="1019810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2" name="任意多边形: 形状 91"/>
          <p:cNvSpPr/>
          <p:nvPr userDrawn="1">
            <p:custDataLst>
              <p:tags r:id="rId21"/>
            </p:custDataLst>
          </p:nvPr>
        </p:nvSpPr>
        <p:spPr>
          <a:xfrm>
            <a:off x="1236980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3" name="任意多边形: 形状 92"/>
          <p:cNvSpPr/>
          <p:nvPr userDrawn="1">
            <p:custDataLst>
              <p:tags r:id="rId22"/>
            </p:custDataLst>
          </p:nvPr>
        </p:nvSpPr>
        <p:spPr>
          <a:xfrm>
            <a:off x="1454785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4" name="任意多边形: 形状 93"/>
          <p:cNvSpPr/>
          <p:nvPr userDrawn="1">
            <p:custDataLst>
              <p:tags r:id="rId23"/>
            </p:custDataLst>
          </p:nvPr>
        </p:nvSpPr>
        <p:spPr>
          <a:xfrm>
            <a:off x="1672590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5" name="任意多边形: 形状 94"/>
          <p:cNvSpPr/>
          <p:nvPr userDrawn="1">
            <p:custDataLst>
              <p:tags r:id="rId24"/>
            </p:custDataLst>
          </p:nvPr>
        </p:nvSpPr>
        <p:spPr>
          <a:xfrm>
            <a:off x="1889760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6" name="任意多边形: 形状 95"/>
          <p:cNvSpPr/>
          <p:nvPr userDrawn="1">
            <p:custDataLst>
              <p:tags r:id="rId25"/>
            </p:custDataLst>
          </p:nvPr>
        </p:nvSpPr>
        <p:spPr>
          <a:xfrm>
            <a:off x="2107565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6" name="任意多边形: 形状 115"/>
          <p:cNvSpPr/>
          <p:nvPr>
            <p:custDataLst>
              <p:tags r:id="rId26"/>
            </p:custDataLst>
          </p:nvPr>
        </p:nvSpPr>
        <p:spPr>
          <a:xfrm>
            <a:off x="10883032" y="5494407"/>
            <a:ext cx="1308968" cy="1363593"/>
          </a:xfrm>
          <a:custGeom>
            <a:avLst/>
            <a:gdLst>
              <a:gd name="connsiteX0" fmla="*/ 672905 w 1308968"/>
              <a:gd name="connsiteY0" fmla="*/ 0 h 1363593"/>
              <a:gd name="connsiteX1" fmla="*/ 1292915 w 1308968"/>
              <a:gd name="connsiteY1" fmla="*/ 416454 h 1363593"/>
              <a:gd name="connsiteX2" fmla="*/ 1308968 w 1308968"/>
              <a:gd name="connsiteY2" fmla="*/ 468831 h 1363593"/>
              <a:gd name="connsiteX3" fmla="*/ 1308968 w 1308968"/>
              <a:gd name="connsiteY3" fmla="*/ 1363593 h 1363593"/>
              <a:gd name="connsiteX4" fmla="*/ 0 w 1308968"/>
              <a:gd name="connsiteY4" fmla="*/ 1363593 h 1363593"/>
              <a:gd name="connsiteX5" fmla="*/ 0 w 1308968"/>
              <a:gd name="connsiteY5" fmla="*/ 681797 h 1363593"/>
              <a:gd name="connsiteX6" fmla="*/ 672905 w 1308968"/>
              <a:gd name="connsiteY6" fmla="*/ 0 h 1363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68" h="1363593">
                <a:moveTo>
                  <a:pt x="672905" y="0"/>
                </a:moveTo>
                <a:cubicBezTo>
                  <a:pt x="951555" y="0"/>
                  <a:pt x="1190739" y="171761"/>
                  <a:pt x="1292915" y="416454"/>
                </a:cubicBezTo>
                <a:lnTo>
                  <a:pt x="1308968" y="468831"/>
                </a:lnTo>
                <a:lnTo>
                  <a:pt x="1308968" y="1363593"/>
                </a:lnTo>
                <a:lnTo>
                  <a:pt x="0" y="1363593"/>
                </a:lnTo>
                <a:lnTo>
                  <a:pt x="0" y="681797"/>
                </a:lnTo>
                <a:cubicBezTo>
                  <a:pt x="0" y="305353"/>
                  <a:pt x="301371" y="0"/>
                  <a:pt x="672905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117" name="任意多边形: 形状 116"/>
          <p:cNvSpPr/>
          <p:nvPr>
            <p:custDataLst>
              <p:tags r:id="rId27"/>
            </p:custDataLst>
          </p:nvPr>
        </p:nvSpPr>
        <p:spPr>
          <a:xfrm>
            <a:off x="10503205" y="6426987"/>
            <a:ext cx="862759" cy="431379"/>
          </a:xfrm>
          <a:custGeom>
            <a:avLst/>
            <a:gdLst>
              <a:gd name="connsiteX0" fmla="*/ 523059 w 1046117"/>
              <a:gd name="connsiteY0" fmla="*/ 0 h 523058"/>
              <a:gd name="connsiteX1" fmla="*/ 0 w 1046117"/>
              <a:gd name="connsiteY1" fmla="*/ 523059 h 523058"/>
              <a:gd name="connsiteX2" fmla="*/ 1046118 w 1046117"/>
              <a:gd name="connsiteY2" fmla="*/ 523059 h 523058"/>
              <a:gd name="connsiteX3" fmla="*/ 523059 w 1046117"/>
              <a:gd name="connsiteY3" fmla="*/ 0 h 52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6117" h="523058">
                <a:moveTo>
                  <a:pt x="523059" y="0"/>
                </a:moveTo>
                <a:cubicBezTo>
                  <a:pt x="234100" y="0"/>
                  <a:pt x="0" y="234100"/>
                  <a:pt x="0" y="523059"/>
                </a:cubicBezTo>
                <a:lnTo>
                  <a:pt x="1046118" y="523059"/>
                </a:lnTo>
                <a:cubicBezTo>
                  <a:pt x="1045825" y="234100"/>
                  <a:pt x="811724" y="0"/>
                  <a:pt x="523059" y="0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124" name="直接连接符 123"/>
          <p:cNvCxnSpPr/>
          <p:nvPr>
            <p:custDataLst>
              <p:tags r:id="rId28"/>
            </p:custDataLst>
          </p:nvPr>
        </p:nvCxnSpPr>
        <p:spPr>
          <a:xfrm>
            <a:off x="4670473" y="5491317"/>
            <a:ext cx="618978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9"/>
            </p:custDataLst>
          </p:nvPr>
        </p:nvSpPr>
        <p:spPr>
          <a:xfrm>
            <a:off x="73040" y="2266101"/>
            <a:ext cx="2034412" cy="2688797"/>
          </a:xfrm>
        </p:spPr>
        <p:txBody>
          <a:bodyPr anchor="ctr">
            <a:noAutofit/>
          </a:bodyPr>
          <a:lstStyle>
            <a:lvl1pPr algn="r">
              <a:defRPr sz="72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标</a:t>
            </a:r>
            <a:br>
              <a:rPr lang="en-US" altLang="zh-CN" dirty="0"/>
            </a:br>
            <a:r>
              <a:rPr lang="zh-CN" altLang="en-US" dirty="0"/>
              <a:t>题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30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32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 userDrawn="1">
            <p:custDataLst>
              <p:tags r:id="rId1"/>
            </p:custDataLst>
          </p:nvPr>
        </p:nvSpPr>
        <p:spPr>
          <a:xfrm>
            <a:off x="9348036" y="816492"/>
            <a:ext cx="2843964" cy="5731457"/>
          </a:xfrm>
          <a:custGeom>
            <a:avLst/>
            <a:gdLst>
              <a:gd name="connsiteX0" fmla="*/ 2843964 w 2843964"/>
              <a:gd name="connsiteY0" fmla="*/ 0 h 5731457"/>
              <a:gd name="connsiteX1" fmla="*/ 2843964 w 2843964"/>
              <a:gd name="connsiteY1" fmla="*/ 5731457 h 5731457"/>
              <a:gd name="connsiteX2" fmla="*/ 2718794 w 2843964"/>
              <a:gd name="connsiteY2" fmla="*/ 5728292 h 5731457"/>
              <a:gd name="connsiteX3" fmla="*/ 0 w 2843964"/>
              <a:gd name="connsiteY3" fmla="*/ 2865728 h 5731457"/>
              <a:gd name="connsiteX4" fmla="*/ 2718794 w 2843964"/>
              <a:gd name="connsiteY4" fmla="*/ 3165 h 573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3964" h="5731457">
                <a:moveTo>
                  <a:pt x="2843964" y="0"/>
                </a:moveTo>
                <a:lnTo>
                  <a:pt x="2843964" y="5731457"/>
                </a:lnTo>
                <a:lnTo>
                  <a:pt x="2718794" y="5728292"/>
                </a:lnTo>
                <a:cubicBezTo>
                  <a:pt x="1204331" y="5651523"/>
                  <a:pt x="0" y="4399269"/>
                  <a:pt x="0" y="2865728"/>
                </a:cubicBezTo>
                <a:cubicBezTo>
                  <a:pt x="0" y="1332187"/>
                  <a:pt x="1204331" y="79933"/>
                  <a:pt x="2718794" y="3165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3" name="任意多边形: 形状 32"/>
          <p:cNvSpPr/>
          <p:nvPr userDrawn="1">
            <p:custDataLst>
              <p:tags r:id="rId2"/>
            </p:custDataLst>
          </p:nvPr>
        </p:nvSpPr>
        <p:spPr>
          <a:xfrm>
            <a:off x="10055225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 userDrawn="1">
            <p:custDataLst>
              <p:tags r:id="rId3"/>
            </p:custDataLst>
          </p:nvPr>
        </p:nvSpPr>
        <p:spPr>
          <a:xfrm>
            <a:off x="10273030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5" name="任意多边形: 形状 34"/>
          <p:cNvSpPr/>
          <p:nvPr userDrawn="1">
            <p:custDataLst>
              <p:tags r:id="rId4"/>
            </p:custDataLst>
          </p:nvPr>
        </p:nvSpPr>
        <p:spPr>
          <a:xfrm>
            <a:off x="10490200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任意多边形: 形状 35"/>
          <p:cNvSpPr/>
          <p:nvPr userDrawn="1">
            <p:custDataLst>
              <p:tags r:id="rId5"/>
            </p:custDataLst>
          </p:nvPr>
        </p:nvSpPr>
        <p:spPr>
          <a:xfrm>
            <a:off x="10708005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/>
          <p:cNvSpPr/>
          <p:nvPr userDrawn="1">
            <p:custDataLst>
              <p:tags r:id="rId6"/>
            </p:custDataLst>
          </p:nvPr>
        </p:nvSpPr>
        <p:spPr>
          <a:xfrm>
            <a:off x="10925175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任意多边形: 形状 37"/>
          <p:cNvSpPr/>
          <p:nvPr userDrawn="1">
            <p:custDataLst>
              <p:tags r:id="rId7"/>
            </p:custDataLst>
          </p:nvPr>
        </p:nvSpPr>
        <p:spPr>
          <a:xfrm>
            <a:off x="11142980" y="522922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1"/>
                  <a:pt x="42830" y="55151"/>
                  <a:pt x="27575" y="55151"/>
                </a:cubicBezTo>
                <a:cubicBezTo>
                  <a:pt x="12027" y="55151"/>
                  <a:pt x="0" y="42537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7" name="任意多边形: 形状 26"/>
          <p:cNvSpPr/>
          <p:nvPr userDrawn="1">
            <p:custDataLst>
              <p:tags r:id="rId8"/>
            </p:custDataLst>
          </p:nvPr>
        </p:nvSpPr>
        <p:spPr>
          <a:xfrm>
            <a:off x="10055225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8" name="任意多边形: 形状 27"/>
          <p:cNvSpPr/>
          <p:nvPr userDrawn="1">
            <p:custDataLst>
              <p:tags r:id="rId9"/>
            </p:custDataLst>
          </p:nvPr>
        </p:nvSpPr>
        <p:spPr>
          <a:xfrm>
            <a:off x="10273030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9" name="任意多边形: 形状 28"/>
          <p:cNvSpPr/>
          <p:nvPr userDrawn="1">
            <p:custDataLst>
              <p:tags r:id="rId10"/>
            </p:custDataLst>
          </p:nvPr>
        </p:nvSpPr>
        <p:spPr>
          <a:xfrm>
            <a:off x="10490200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0" name="任意多边形: 形状 29"/>
          <p:cNvSpPr/>
          <p:nvPr userDrawn="1">
            <p:custDataLst>
              <p:tags r:id="rId11"/>
            </p:custDataLst>
          </p:nvPr>
        </p:nvSpPr>
        <p:spPr>
          <a:xfrm>
            <a:off x="10708005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1" name="任意多边形: 形状 30"/>
          <p:cNvSpPr/>
          <p:nvPr userDrawn="1">
            <p:custDataLst>
              <p:tags r:id="rId12"/>
            </p:custDataLst>
          </p:nvPr>
        </p:nvSpPr>
        <p:spPr>
          <a:xfrm>
            <a:off x="10925175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2" name="任意多边形: 形状 31"/>
          <p:cNvSpPr/>
          <p:nvPr userDrawn="1">
            <p:custDataLst>
              <p:tags r:id="rId13"/>
            </p:custDataLst>
          </p:nvPr>
        </p:nvSpPr>
        <p:spPr>
          <a:xfrm>
            <a:off x="11142980" y="5518785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14"/>
            </p:custDataLst>
          </p:nvPr>
        </p:nvSpPr>
        <p:spPr>
          <a:xfrm>
            <a:off x="10055225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2" name="任意多边形: 形状 21"/>
          <p:cNvSpPr/>
          <p:nvPr userDrawn="1">
            <p:custDataLst>
              <p:tags r:id="rId15"/>
            </p:custDataLst>
          </p:nvPr>
        </p:nvSpPr>
        <p:spPr>
          <a:xfrm>
            <a:off x="10273030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3" name="任意多边形: 形状 22"/>
          <p:cNvSpPr/>
          <p:nvPr userDrawn="1">
            <p:custDataLst>
              <p:tags r:id="rId16"/>
            </p:custDataLst>
          </p:nvPr>
        </p:nvSpPr>
        <p:spPr>
          <a:xfrm>
            <a:off x="10490200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任意多边形: 形状 23"/>
          <p:cNvSpPr/>
          <p:nvPr userDrawn="1">
            <p:custDataLst>
              <p:tags r:id="rId17"/>
            </p:custDataLst>
          </p:nvPr>
        </p:nvSpPr>
        <p:spPr>
          <a:xfrm>
            <a:off x="10708005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5" name="任意多边形: 形状 24"/>
          <p:cNvSpPr/>
          <p:nvPr userDrawn="1">
            <p:custDataLst>
              <p:tags r:id="rId18"/>
            </p:custDataLst>
          </p:nvPr>
        </p:nvSpPr>
        <p:spPr>
          <a:xfrm>
            <a:off x="10925175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6" name="任意多边形: 形状 25"/>
          <p:cNvSpPr/>
          <p:nvPr userDrawn="1">
            <p:custDataLst>
              <p:tags r:id="rId19"/>
            </p:custDataLst>
          </p:nvPr>
        </p:nvSpPr>
        <p:spPr>
          <a:xfrm>
            <a:off x="11142980" y="5820410"/>
            <a:ext cx="73025" cy="73025"/>
          </a:xfrm>
          <a:custGeom>
            <a:avLst/>
            <a:gdLst>
              <a:gd name="connsiteX0" fmla="*/ 0 w 55150"/>
              <a:gd name="connsiteY0" fmla="*/ 27283 h 55151"/>
              <a:gd name="connsiteX1" fmla="*/ 27575 w 55150"/>
              <a:gd name="connsiteY1" fmla="*/ 0 h 55151"/>
              <a:gd name="connsiteX2" fmla="*/ 55151 w 55150"/>
              <a:gd name="connsiteY2" fmla="*/ 27283 h 55151"/>
              <a:gd name="connsiteX3" fmla="*/ 27575 w 55150"/>
              <a:gd name="connsiteY3" fmla="*/ 55152 h 55151"/>
              <a:gd name="connsiteX4" fmla="*/ 0 w 55150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3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5" y="55152"/>
                </a:cubicBezTo>
                <a:cubicBezTo>
                  <a:pt x="12027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/>
          <p:cNvSpPr/>
          <p:nvPr userDrawn="1">
            <p:custDataLst>
              <p:tags r:id="rId20"/>
            </p:custDataLst>
          </p:nvPr>
        </p:nvSpPr>
        <p:spPr>
          <a:xfrm>
            <a:off x="10055225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" name="任意多边形: 形状 15"/>
          <p:cNvSpPr/>
          <p:nvPr userDrawn="1">
            <p:custDataLst>
              <p:tags r:id="rId21"/>
            </p:custDataLst>
          </p:nvPr>
        </p:nvSpPr>
        <p:spPr>
          <a:xfrm>
            <a:off x="10273030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7" name="任意多边形: 形状 16"/>
          <p:cNvSpPr/>
          <p:nvPr userDrawn="1">
            <p:custDataLst>
              <p:tags r:id="rId22"/>
            </p:custDataLst>
          </p:nvPr>
        </p:nvSpPr>
        <p:spPr>
          <a:xfrm>
            <a:off x="10490200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8" name="任意多边形: 形状 17"/>
          <p:cNvSpPr/>
          <p:nvPr userDrawn="1">
            <p:custDataLst>
              <p:tags r:id="rId23"/>
            </p:custDataLst>
          </p:nvPr>
        </p:nvSpPr>
        <p:spPr>
          <a:xfrm>
            <a:off x="10708005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9" name="任意多边形: 形状 18"/>
          <p:cNvSpPr/>
          <p:nvPr userDrawn="1">
            <p:custDataLst>
              <p:tags r:id="rId24"/>
            </p:custDataLst>
          </p:nvPr>
        </p:nvSpPr>
        <p:spPr>
          <a:xfrm>
            <a:off x="10925175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任意多边形: 形状 19"/>
          <p:cNvSpPr/>
          <p:nvPr userDrawn="1">
            <p:custDataLst>
              <p:tags r:id="rId25"/>
            </p:custDataLst>
          </p:nvPr>
        </p:nvSpPr>
        <p:spPr>
          <a:xfrm>
            <a:off x="11142980" y="6121400"/>
            <a:ext cx="73025" cy="73025"/>
          </a:xfrm>
          <a:custGeom>
            <a:avLst/>
            <a:gdLst>
              <a:gd name="connsiteX0" fmla="*/ 0 w 55150"/>
              <a:gd name="connsiteY0" fmla="*/ 27282 h 55151"/>
              <a:gd name="connsiteX1" fmla="*/ 27575 w 55150"/>
              <a:gd name="connsiteY1" fmla="*/ 0 h 55151"/>
              <a:gd name="connsiteX2" fmla="*/ 55151 w 55150"/>
              <a:gd name="connsiteY2" fmla="*/ 27282 h 55151"/>
              <a:gd name="connsiteX3" fmla="*/ 27575 w 55150"/>
              <a:gd name="connsiteY3" fmla="*/ 55151 h 55151"/>
              <a:gd name="connsiteX4" fmla="*/ 0 w 55150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0" h="55151">
                <a:moveTo>
                  <a:pt x="0" y="27282"/>
                </a:moveTo>
                <a:cubicBezTo>
                  <a:pt x="0" y="12028"/>
                  <a:pt x="12027" y="0"/>
                  <a:pt x="27575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5" y="55151"/>
                </a:cubicBezTo>
                <a:cubicBezTo>
                  <a:pt x="12027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9" name="任意多边形 1"/>
          <p:cNvSpPr/>
          <p:nvPr userDrawn="1">
            <p:custDataLst>
              <p:tags r:id="rId26"/>
            </p:custDataLst>
          </p:nvPr>
        </p:nvSpPr>
        <p:spPr>
          <a:xfrm>
            <a:off x="206375" y="5969564"/>
            <a:ext cx="1343382" cy="889071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116" h="1400">
                <a:moveTo>
                  <a:pt x="1058" y="0"/>
                </a:moveTo>
                <a:cubicBezTo>
                  <a:pt x="1570" y="0"/>
                  <a:pt x="1997" y="368"/>
                  <a:pt x="2096" y="857"/>
                </a:cubicBezTo>
                <a:lnTo>
                  <a:pt x="2116" y="1053"/>
                </a:lnTo>
                <a:lnTo>
                  <a:pt x="1762" y="1053"/>
                </a:lnTo>
                <a:lnTo>
                  <a:pt x="1762" y="1400"/>
                </a:lnTo>
                <a:lnTo>
                  <a:pt x="0" y="1400"/>
                </a:lnTo>
                <a:lnTo>
                  <a:pt x="0" y="1053"/>
                </a:lnTo>
                <a:lnTo>
                  <a:pt x="0" y="1053"/>
                </a:lnTo>
                <a:lnTo>
                  <a:pt x="20" y="857"/>
                </a:lnTo>
                <a:cubicBezTo>
                  <a:pt x="119" y="368"/>
                  <a:pt x="546" y="0"/>
                  <a:pt x="10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40" name="直接连接符 39"/>
          <p:cNvCxnSpPr/>
          <p:nvPr userDrawn="1">
            <p:custDataLst>
              <p:tags r:id="rId27"/>
            </p:custDataLst>
          </p:nvPr>
        </p:nvCxnSpPr>
        <p:spPr>
          <a:xfrm>
            <a:off x="1549757" y="6527800"/>
            <a:ext cx="8572143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任意多边形: 形状 40"/>
          <p:cNvSpPr/>
          <p:nvPr userDrawn="1">
            <p:custDataLst>
              <p:tags r:id="rId28"/>
            </p:custDataLst>
          </p:nvPr>
        </p:nvSpPr>
        <p:spPr>
          <a:xfrm>
            <a:off x="1075734" y="6426567"/>
            <a:ext cx="862759" cy="431379"/>
          </a:xfrm>
          <a:custGeom>
            <a:avLst/>
            <a:gdLst>
              <a:gd name="connsiteX0" fmla="*/ 523059 w 1046117"/>
              <a:gd name="connsiteY0" fmla="*/ 0 h 523058"/>
              <a:gd name="connsiteX1" fmla="*/ 0 w 1046117"/>
              <a:gd name="connsiteY1" fmla="*/ 523059 h 523058"/>
              <a:gd name="connsiteX2" fmla="*/ 1046118 w 1046117"/>
              <a:gd name="connsiteY2" fmla="*/ 523059 h 523058"/>
              <a:gd name="connsiteX3" fmla="*/ 523059 w 1046117"/>
              <a:gd name="connsiteY3" fmla="*/ 0 h 52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6117" h="523058">
                <a:moveTo>
                  <a:pt x="523059" y="0"/>
                </a:moveTo>
                <a:cubicBezTo>
                  <a:pt x="234100" y="0"/>
                  <a:pt x="0" y="234100"/>
                  <a:pt x="0" y="523059"/>
                </a:cubicBezTo>
                <a:lnTo>
                  <a:pt x="1046118" y="523059"/>
                </a:lnTo>
                <a:cubicBezTo>
                  <a:pt x="1045825" y="234100"/>
                  <a:pt x="811724" y="0"/>
                  <a:pt x="523059" y="0"/>
                </a:cubicBezTo>
                <a:close/>
              </a:path>
            </a:pathLst>
          </a:custGeom>
          <a:solidFill>
            <a:schemeClr val="accent2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9"/>
            </p:custDataLst>
          </p:nvPr>
        </p:nvSpPr>
        <p:spPr>
          <a:xfrm>
            <a:off x="1581138" y="700668"/>
            <a:ext cx="6603643" cy="4992039"/>
          </a:xfrm>
        </p:spPr>
        <p:txBody>
          <a:bodyPr anchor="ctr">
            <a:normAutofit/>
          </a:bodyPr>
          <a:lstStyle>
            <a:lvl1pPr algn="l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0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2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 hasCustomPrompt="1"/>
            <p:custDataLst>
              <p:tags r:id="rId33"/>
            </p:custDataLst>
          </p:nvPr>
        </p:nvSpPr>
        <p:spPr>
          <a:xfrm>
            <a:off x="10270349" y="2560320"/>
            <a:ext cx="1632479" cy="1869606"/>
          </a:xfrm>
        </p:spPr>
        <p:txBody>
          <a:bodyPr anchor="ctr">
            <a:noAutofit/>
          </a:bodyPr>
          <a:lstStyle>
            <a:lvl1pPr marL="0" indent="0" algn="ctr">
              <a:buNone/>
              <a:defRPr sz="7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节编号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0" tIns="0" rIns="0" bIns="0" rtlCol="0" anchor="ctr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95960" y="1301750"/>
            <a:ext cx="5323840" cy="487585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172200" y="1301750"/>
            <a:ext cx="5323840" cy="487585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9788" y="360000"/>
            <a:ext cx="10515600" cy="86400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95960" y="1301750"/>
            <a:ext cx="5323840" cy="4113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95960" y="1875099"/>
            <a:ext cx="5323840" cy="4300276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72200" y="1301750"/>
            <a:ext cx="5323840" cy="4113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1875099"/>
            <a:ext cx="5323840" cy="4300276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695960" y="360045"/>
            <a:ext cx="10801985" cy="581787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9788" y="360000"/>
            <a:ext cx="10515600" cy="864000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10799088" cy="405553"/>
          </a:xfrm>
        </p:spPr>
        <p:txBody>
          <a:bodyPr anchor="t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CG41N126607681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313764" y="0"/>
            <a:ext cx="1888015" cy="3047113"/>
          </a:xfrm>
          <a:prstGeom prst="rect">
            <a:avLst/>
          </a:prstGeom>
        </p:spPr>
      </p:pic>
      <p:cxnSp>
        <p:nvCxnSpPr>
          <p:cNvPr id="9" name="直接连接符 8"/>
          <p:cNvCxnSpPr/>
          <p:nvPr userDrawn="1">
            <p:custDataLst>
              <p:tags r:id="rId2"/>
            </p:custDataLst>
          </p:nvPr>
        </p:nvCxnSpPr>
        <p:spPr>
          <a:xfrm>
            <a:off x="558800" y="6527800"/>
            <a:ext cx="95631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: 形状 10"/>
          <p:cNvSpPr/>
          <p:nvPr userDrawn="1">
            <p:custDataLst>
              <p:tags r:id="rId3"/>
            </p:custDataLst>
          </p:nvPr>
        </p:nvSpPr>
        <p:spPr>
          <a:xfrm>
            <a:off x="9845675" y="5245735"/>
            <a:ext cx="1585595" cy="1607185"/>
          </a:xfrm>
          <a:custGeom>
            <a:avLst/>
            <a:gdLst>
              <a:gd name="connsiteX0" fmla="*/ 1924435 w 1924435"/>
              <a:gd name="connsiteY0" fmla="*/ 1924435 h 1924435"/>
              <a:gd name="connsiteX1" fmla="*/ 0 w 1924435"/>
              <a:gd name="connsiteY1" fmla="*/ 1924435 h 1924435"/>
              <a:gd name="connsiteX2" fmla="*/ 0 w 1924435"/>
              <a:gd name="connsiteY2" fmla="*/ 962218 h 1924435"/>
              <a:gd name="connsiteX3" fmla="*/ 962218 w 1924435"/>
              <a:gd name="connsiteY3" fmla="*/ 0 h 1924435"/>
              <a:gd name="connsiteX4" fmla="*/ 962218 w 1924435"/>
              <a:gd name="connsiteY4" fmla="*/ 0 h 1924435"/>
              <a:gd name="connsiteX5" fmla="*/ 1924435 w 1924435"/>
              <a:gd name="connsiteY5" fmla="*/ 962218 h 1924435"/>
              <a:gd name="connsiteX6" fmla="*/ 1924435 w 1924435"/>
              <a:gd name="connsiteY6" fmla="*/ 1924435 h 192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24435" h="1924435">
                <a:moveTo>
                  <a:pt x="1924435" y="1924435"/>
                </a:moveTo>
                <a:lnTo>
                  <a:pt x="0" y="1924435"/>
                </a:lnTo>
                <a:lnTo>
                  <a:pt x="0" y="962218"/>
                </a:lnTo>
                <a:cubicBezTo>
                  <a:pt x="0" y="430944"/>
                  <a:pt x="430944" y="0"/>
                  <a:pt x="962218" y="0"/>
                </a:cubicBezTo>
                <a:lnTo>
                  <a:pt x="962218" y="0"/>
                </a:lnTo>
                <a:cubicBezTo>
                  <a:pt x="1493491" y="0"/>
                  <a:pt x="1924435" y="430944"/>
                  <a:pt x="1924435" y="962218"/>
                </a:cubicBezTo>
                <a:lnTo>
                  <a:pt x="1924435" y="1924435"/>
                </a:ln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/>
          <p:cNvSpPr/>
          <p:nvPr userDrawn="1">
            <p:custDataLst>
              <p:tags r:id="rId4"/>
            </p:custDataLst>
          </p:nvPr>
        </p:nvSpPr>
        <p:spPr>
          <a:xfrm flipH="1">
            <a:off x="11099800" y="1419860"/>
            <a:ext cx="1092200" cy="2183765"/>
          </a:xfrm>
          <a:custGeom>
            <a:avLst/>
            <a:gdLst>
              <a:gd name="connsiteX0" fmla="*/ 1130019 w 1130018"/>
              <a:gd name="connsiteY0" fmla="*/ 1130019 h 2260037"/>
              <a:gd name="connsiteX1" fmla="*/ 0 w 1130018"/>
              <a:gd name="connsiteY1" fmla="*/ 0 h 2260037"/>
              <a:gd name="connsiteX2" fmla="*/ 0 w 1130018"/>
              <a:gd name="connsiteY2" fmla="*/ 2260038 h 2260037"/>
              <a:gd name="connsiteX3" fmla="*/ 1130019 w 1130018"/>
              <a:gd name="connsiteY3" fmla="*/ 1130019 h 226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018" h="2260037">
                <a:moveTo>
                  <a:pt x="1130019" y="1130019"/>
                </a:moveTo>
                <a:cubicBezTo>
                  <a:pt x="1130019" y="506044"/>
                  <a:pt x="623974" y="0"/>
                  <a:pt x="0" y="0"/>
                </a:cubicBezTo>
                <a:lnTo>
                  <a:pt x="0" y="2260038"/>
                </a:lnTo>
                <a:cubicBezTo>
                  <a:pt x="623974" y="2260038"/>
                  <a:pt x="1130019" y="1754287"/>
                  <a:pt x="1130019" y="1130019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/>
          <p:cNvSpPr/>
          <p:nvPr userDrawn="1">
            <p:custDataLst>
              <p:tags r:id="rId5"/>
            </p:custDataLst>
          </p:nvPr>
        </p:nvSpPr>
        <p:spPr>
          <a:xfrm>
            <a:off x="10956925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16" name="任意多边形: 形状 15"/>
          <p:cNvSpPr/>
          <p:nvPr userDrawn="1">
            <p:custDataLst>
              <p:tags r:id="rId6"/>
            </p:custDataLst>
          </p:nvPr>
        </p:nvSpPr>
        <p:spPr>
          <a:xfrm>
            <a:off x="11095355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17" name="任意多边形: 形状 16"/>
          <p:cNvSpPr/>
          <p:nvPr userDrawn="1">
            <p:custDataLst>
              <p:tags r:id="rId7"/>
            </p:custDataLst>
          </p:nvPr>
        </p:nvSpPr>
        <p:spPr>
          <a:xfrm>
            <a:off x="11233150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19" name="任意多边形: 形状 18"/>
          <p:cNvSpPr/>
          <p:nvPr userDrawn="1">
            <p:custDataLst>
              <p:tags r:id="rId8"/>
            </p:custDataLst>
          </p:nvPr>
        </p:nvSpPr>
        <p:spPr>
          <a:xfrm>
            <a:off x="11371580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1" name="任意多边形: 形状 20"/>
          <p:cNvSpPr/>
          <p:nvPr userDrawn="1">
            <p:custDataLst>
              <p:tags r:id="rId9"/>
            </p:custDataLst>
          </p:nvPr>
        </p:nvSpPr>
        <p:spPr>
          <a:xfrm>
            <a:off x="11510010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2" name="任意多边形: 形状 21"/>
          <p:cNvSpPr/>
          <p:nvPr userDrawn="1">
            <p:custDataLst>
              <p:tags r:id="rId10"/>
            </p:custDataLst>
          </p:nvPr>
        </p:nvSpPr>
        <p:spPr>
          <a:xfrm>
            <a:off x="11648440" y="24860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3" name="任意多边形: 形状 22"/>
          <p:cNvSpPr/>
          <p:nvPr userDrawn="1">
            <p:custDataLst>
              <p:tags r:id="rId11"/>
            </p:custDataLst>
          </p:nvPr>
        </p:nvSpPr>
        <p:spPr>
          <a:xfrm>
            <a:off x="10956925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5" name="任意多边形: 形状 24"/>
          <p:cNvSpPr/>
          <p:nvPr userDrawn="1">
            <p:custDataLst>
              <p:tags r:id="rId12"/>
            </p:custDataLst>
          </p:nvPr>
        </p:nvSpPr>
        <p:spPr>
          <a:xfrm>
            <a:off x="11095355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2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2"/>
                </a:cubicBezTo>
                <a:cubicBezTo>
                  <a:pt x="55152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6" name="任意多边形: 形状 25"/>
          <p:cNvSpPr/>
          <p:nvPr userDrawn="1">
            <p:custDataLst>
              <p:tags r:id="rId13"/>
            </p:custDataLst>
          </p:nvPr>
        </p:nvSpPr>
        <p:spPr>
          <a:xfrm>
            <a:off x="11233150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7" name="任意多边形: 形状 26"/>
          <p:cNvSpPr/>
          <p:nvPr userDrawn="1">
            <p:custDataLst>
              <p:tags r:id="rId14"/>
            </p:custDataLst>
          </p:nvPr>
        </p:nvSpPr>
        <p:spPr>
          <a:xfrm>
            <a:off x="11371580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8" name="任意多边形: 形状 27"/>
          <p:cNvSpPr/>
          <p:nvPr userDrawn="1">
            <p:custDataLst>
              <p:tags r:id="rId15"/>
            </p:custDataLst>
          </p:nvPr>
        </p:nvSpPr>
        <p:spPr>
          <a:xfrm>
            <a:off x="11510010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29" name="任意多边形: 形状 28"/>
          <p:cNvSpPr/>
          <p:nvPr userDrawn="1">
            <p:custDataLst>
              <p:tags r:id="rId16"/>
            </p:custDataLst>
          </p:nvPr>
        </p:nvSpPr>
        <p:spPr>
          <a:xfrm>
            <a:off x="11648440" y="2752725"/>
            <a:ext cx="46355" cy="46355"/>
          </a:xfrm>
          <a:custGeom>
            <a:avLst/>
            <a:gdLst>
              <a:gd name="connsiteX0" fmla="*/ 0 w 55151"/>
              <a:gd name="connsiteY0" fmla="*/ 27282 h 55151"/>
              <a:gd name="connsiteX1" fmla="*/ 27576 w 55151"/>
              <a:gd name="connsiteY1" fmla="*/ 0 h 55151"/>
              <a:gd name="connsiteX2" fmla="*/ 55151 w 55151"/>
              <a:gd name="connsiteY2" fmla="*/ 27282 h 55151"/>
              <a:gd name="connsiteX3" fmla="*/ 27576 w 55151"/>
              <a:gd name="connsiteY3" fmla="*/ 55151 h 55151"/>
              <a:gd name="connsiteX4" fmla="*/ 0 w 55151"/>
              <a:gd name="connsiteY4" fmla="*/ 27282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2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2"/>
                </a:cubicBezTo>
                <a:cubicBezTo>
                  <a:pt x="55151" y="42830"/>
                  <a:pt x="42830" y="55151"/>
                  <a:pt x="27576" y="55151"/>
                </a:cubicBezTo>
                <a:cubicBezTo>
                  <a:pt x="12028" y="55151"/>
                  <a:pt x="0" y="42830"/>
                  <a:pt x="0" y="27282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0" name="任意多边形: 形状 29"/>
          <p:cNvSpPr/>
          <p:nvPr userDrawn="1">
            <p:custDataLst>
              <p:tags r:id="rId17"/>
            </p:custDataLst>
          </p:nvPr>
        </p:nvSpPr>
        <p:spPr>
          <a:xfrm>
            <a:off x="10956925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1" name="任意多边形: 形状 30"/>
          <p:cNvSpPr/>
          <p:nvPr userDrawn="1">
            <p:custDataLst>
              <p:tags r:id="rId18"/>
            </p:custDataLst>
          </p:nvPr>
        </p:nvSpPr>
        <p:spPr>
          <a:xfrm>
            <a:off x="11095355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2" name="任意多边形: 形状 31"/>
          <p:cNvSpPr/>
          <p:nvPr userDrawn="1">
            <p:custDataLst>
              <p:tags r:id="rId19"/>
            </p:custDataLst>
          </p:nvPr>
        </p:nvSpPr>
        <p:spPr>
          <a:xfrm>
            <a:off x="11233150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3" name="任意多边形: 形状 32"/>
          <p:cNvSpPr/>
          <p:nvPr userDrawn="1">
            <p:custDataLst>
              <p:tags r:id="rId20"/>
            </p:custDataLst>
          </p:nvPr>
        </p:nvSpPr>
        <p:spPr>
          <a:xfrm>
            <a:off x="11371580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4" name="任意多边形: 形状 33"/>
          <p:cNvSpPr/>
          <p:nvPr userDrawn="1">
            <p:custDataLst>
              <p:tags r:id="rId21"/>
            </p:custDataLst>
          </p:nvPr>
        </p:nvSpPr>
        <p:spPr>
          <a:xfrm>
            <a:off x="11510010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5" name="任意多边形: 形状 34"/>
          <p:cNvSpPr/>
          <p:nvPr userDrawn="1">
            <p:custDataLst>
              <p:tags r:id="rId22"/>
            </p:custDataLst>
          </p:nvPr>
        </p:nvSpPr>
        <p:spPr>
          <a:xfrm>
            <a:off x="11648440" y="30187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1"/>
                  <a:pt x="42830" y="55152"/>
                  <a:pt x="27576" y="55152"/>
                </a:cubicBezTo>
                <a:cubicBezTo>
                  <a:pt x="12028" y="55152"/>
                  <a:pt x="0" y="42831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6" name="任意多边形: 形状 35"/>
          <p:cNvSpPr/>
          <p:nvPr userDrawn="1">
            <p:custDataLst>
              <p:tags r:id="rId23"/>
            </p:custDataLst>
          </p:nvPr>
        </p:nvSpPr>
        <p:spPr>
          <a:xfrm>
            <a:off x="10956925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7" name="任意多边形: 形状 36"/>
          <p:cNvSpPr/>
          <p:nvPr userDrawn="1">
            <p:custDataLst>
              <p:tags r:id="rId24"/>
            </p:custDataLst>
          </p:nvPr>
        </p:nvSpPr>
        <p:spPr>
          <a:xfrm>
            <a:off x="11095355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2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2" y="12028"/>
                  <a:pt x="55152" y="27283"/>
                </a:cubicBezTo>
                <a:cubicBezTo>
                  <a:pt x="55152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8" name="任意多边形: 形状 37"/>
          <p:cNvSpPr/>
          <p:nvPr userDrawn="1">
            <p:custDataLst>
              <p:tags r:id="rId25"/>
            </p:custDataLst>
          </p:nvPr>
        </p:nvSpPr>
        <p:spPr>
          <a:xfrm>
            <a:off x="11233150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39" name="任意多边形: 形状 38"/>
          <p:cNvSpPr/>
          <p:nvPr userDrawn="1">
            <p:custDataLst>
              <p:tags r:id="rId26"/>
            </p:custDataLst>
          </p:nvPr>
        </p:nvSpPr>
        <p:spPr>
          <a:xfrm>
            <a:off x="11371580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40" name="任意多边形: 形状 39"/>
          <p:cNvSpPr/>
          <p:nvPr userDrawn="1">
            <p:custDataLst>
              <p:tags r:id="rId27"/>
            </p:custDataLst>
          </p:nvPr>
        </p:nvSpPr>
        <p:spPr>
          <a:xfrm>
            <a:off x="11510010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41" name="任意多边形: 形状 40"/>
          <p:cNvSpPr/>
          <p:nvPr userDrawn="1">
            <p:custDataLst>
              <p:tags r:id="rId28"/>
            </p:custDataLst>
          </p:nvPr>
        </p:nvSpPr>
        <p:spPr>
          <a:xfrm>
            <a:off x="11648440" y="3285490"/>
            <a:ext cx="46355" cy="46355"/>
          </a:xfrm>
          <a:custGeom>
            <a:avLst/>
            <a:gdLst>
              <a:gd name="connsiteX0" fmla="*/ 0 w 55151"/>
              <a:gd name="connsiteY0" fmla="*/ 27283 h 55151"/>
              <a:gd name="connsiteX1" fmla="*/ 27576 w 55151"/>
              <a:gd name="connsiteY1" fmla="*/ 0 h 55151"/>
              <a:gd name="connsiteX2" fmla="*/ 55151 w 55151"/>
              <a:gd name="connsiteY2" fmla="*/ 27283 h 55151"/>
              <a:gd name="connsiteX3" fmla="*/ 27576 w 55151"/>
              <a:gd name="connsiteY3" fmla="*/ 55152 h 55151"/>
              <a:gd name="connsiteX4" fmla="*/ 0 w 55151"/>
              <a:gd name="connsiteY4" fmla="*/ 27283 h 5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51" h="55151">
                <a:moveTo>
                  <a:pt x="0" y="27283"/>
                </a:moveTo>
                <a:cubicBezTo>
                  <a:pt x="0" y="12028"/>
                  <a:pt x="12028" y="0"/>
                  <a:pt x="27576" y="0"/>
                </a:cubicBezTo>
                <a:cubicBezTo>
                  <a:pt x="42830" y="0"/>
                  <a:pt x="55151" y="12028"/>
                  <a:pt x="55151" y="27283"/>
                </a:cubicBezTo>
                <a:cubicBezTo>
                  <a:pt x="55151" y="42830"/>
                  <a:pt x="42830" y="55152"/>
                  <a:pt x="27576" y="55152"/>
                </a:cubicBezTo>
                <a:cubicBezTo>
                  <a:pt x="12028" y="55152"/>
                  <a:pt x="0" y="42830"/>
                  <a:pt x="0" y="27283"/>
                </a:cubicBez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noFill/>
            </a:endParaRPr>
          </a:p>
        </p:txBody>
      </p:sp>
      <p:sp>
        <p:nvSpPr>
          <p:cNvPr id="42" name="任意多边形: 形状 41"/>
          <p:cNvSpPr/>
          <p:nvPr userDrawn="1">
            <p:custDataLst>
              <p:tags r:id="rId29"/>
            </p:custDataLst>
          </p:nvPr>
        </p:nvSpPr>
        <p:spPr>
          <a:xfrm>
            <a:off x="0" y="5696299"/>
            <a:ext cx="1161701" cy="1161701"/>
          </a:xfrm>
          <a:custGeom>
            <a:avLst/>
            <a:gdLst>
              <a:gd name="connsiteX0" fmla="*/ 1161702 w 1161701"/>
              <a:gd name="connsiteY0" fmla="*/ 1161702 h 1161701"/>
              <a:gd name="connsiteX1" fmla="*/ 0 w 1161701"/>
              <a:gd name="connsiteY1" fmla="*/ 1161702 h 1161701"/>
              <a:gd name="connsiteX2" fmla="*/ 0 w 1161701"/>
              <a:gd name="connsiteY2" fmla="*/ 0 h 1161701"/>
              <a:gd name="connsiteX3" fmla="*/ 0 w 1161701"/>
              <a:gd name="connsiteY3" fmla="*/ 0 h 1161701"/>
              <a:gd name="connsiteX4" fmla="*/ 1161702 w 1161701"/>
              <a:gd name="connsiteY4" fmla="*/ 1161702 h 1161701"/>
              <a:gd name="connsiteX5" fmla="*/ 1161702 w 1161701"/>
              <a:gd name="connsiteY5" fmla="*/ 1161702 h 1161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1701" h="1161701">
                <a:moveTo>
                  <a:pt x="1161702" y="1161702"/>
                </a:moveTo>
                <a:lnTo>
                  <a:pt x="0" y="1161702"/>
                </a:lnTo>
                <a:lnTo>
                  <a:pt x="0" y="0"/>
                </a:lnTo>
                <a:lnTo>
                  <a:pt x="0" y="0"/>
                </a:lnTo>
                <a:cubicBezTo>
                  <a:pt x="641576" y="0"/>
                  <a:pt x="1161702" y="520126"/>
                  <a:pt x="1161702" y="1161702"/>
                </a:cubicBezTo>
                <a:lnTo>
                  <a:pt x="1161702" y="1161702"/>
                </a:lnTo>
                <a:close/>
              </a:path>
            </a:pathLst>
          </a:custGeom>
          <a:solidFill>
            <a:schemeClr val="accent6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44" name="直接连接符 43"/>
          <p:cNvCxnSpPr/>
          <p:nvPr userDrawn="1">
            <p:custDataLst>
              <p:tags r:id="rId30"/>
            </p:custDataLst>
          </p:nvPr>
        </p:nvCxnSpPr>
        <p:spPr>
          <a:xfrm>
            <a:off x="2184400" y="838200"/>
            <a:ext cx="95631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任意多边形: 形状 44"/>
          <p:cNvSpPr/>
          <p:nvPr userDrawn="1">
            <p:custDataLst>
              <p:tags r:id="rId31"/>
            </p:custDataLst>
          </p:nvPr>
        </p:nvSpPr>
        <p:spPr>
          <a:xfrm>
            <a:off x="9381500" y="6334625"/>
            <a:ext cx="1046117" cy="523058"/>
          </a:xfrm>
          <a:custGeom>
            <a:avLst/>
            <a:gdLst>
              <a:gd name="connsiteX0" fmla="*/ 523059 w 1046117"/>
              <a:gd name="connsiteY0" fmla="*/ 0 h 523058"/>
              <a:gd name="connsiteX1" fmla="*/ 0 w 1046117"/>
              <a:gd name="connsiteY1" fmla="*/ 523059 h 523058"/>
              <a:gd name="connsiteX2" fmla="*/ 1046118 w 1046117"/>
              <a:gd name="connsiteY2" fmla="*/ 523059 h 523058"/>
              <a:gd name="connsiteX3" fmla="*/ 523059 w 1046117"/>
              <a:gd name="connsiteY3" fmla="*/ 0 h 52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6117" h="523058">
                <a:moveTo>
                  <a:pt x="523059" y="0"/>
                </a:moveTo>
                <a:cubicBezTo>
                  <a:pt x="234100" y="0"/>
                  <a:pt x="0" y="234100"/>
                  <a:pt x="0" y="523059"/>
                </a:cubicBezTo>
                <a:lnTo>
                  <a:pt x="1046118" y="523059"/>
                </a:lnTo>
                <a:cubicBezTo>
                  <a:pt x="1045825" y="234100"/>
                  <a:pt x="811724" y="0"/>
                  <a:pt x="523059" y="0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32"/>
            </p:custDataLst>
          </p:nvPr>
        </p:nvSpPr>
        <p:spPr>
          <a:xfrm>
            <a:off x="2225242" y="1100447"/>
            <a:ext cx="7756958" cy="2763596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66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3"/>
            </p:custDataLst>
          </p:nvPr>
        </p:nvSpPr>
        <p:spPr/>
        <p:txBody>
          <a:bodyPr/>
          <a:lstStyle/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6" name="文本占位符 9"/>
          <p:cNvSpPr>
            <a:spLocks noGrp="1"/>
          </p:cNvSpPr>
          <p:nvPr>
            <p:ph type="body" sz="quarter" idx="18" hasCustomPrompt="1"/>
            <p:custDataLst>
              <p:tags r:id="rId36"/>
            </p:custDataLst>
          </p:nvPr>
        </p:nvSpPr>
        <p:spPr>
          <a:xfrm>
            <a:off x="486770" y="330199"/>
            <a:ext cx="1546568" cy="5040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1200" b="1"/>
            </a:lvl1pPr>
          </a:lstStyle>
          <a:p>
            <a:pPr lvl="0"/>
            <a:r>
              <a:rPr lang="zh-CN" altLang="en-US" dirty="0"/>
              <a:t>公司名占位符</a:t>
            </a:r>
          </a:p>
        </p:txBody>
      </p:sp>
      <p:sp>
        <p:nvSpPr>
          <p:cNvPr id="47" name="文本占位符 23"/>
          <p:cNvSpPr>
            <a:spLocks noGrp="1"/>
          </p:cNvSpPr>
          <p:nvPr>
            <p:ph type="body" sz="quarter" idx="19" hasCustomPrompt="1"/>
            <p:custDataLst>
              <p:tags r:id="rId37"/>
            </p:custDataLst>
          </p:nvPr>
        </p:nvSpPr>
        <p:spPr>
          <a:xfrm>
            <a:off x="4781641" y="4205797"/>
            <a:ext cx="2743200" cy="504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zh-CN" altLang="en-US" dirty="0"/>
              <a:t>署名占位符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10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4.xml"/><Relationship Id="rId23" Type="http://schemas.openxmlformats.org/officeDocument/2006/relationships/tags" Target="../tags/tag12.xml"/><Relationship Id="rId10" Type="http://schemas.openxmlformats.org/officeDocument/2006/relationships/slideLayout" Target="../slideLayouts/slideLayout21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3.xml"/><Relationship Id="rId22" Type="http://schemas.openxmlformats.org/officeDocument/2006/relationships/tags" Target="../tags/tag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856C2-C4BE-490F-8DFA-530F73CD9592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FC42C-E785-48FC-8BD1-6E6EFDFDDB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直接连接符 13"/>
          <p:cNvCxnSpPr/>
          <p:nvPr userDrawn="1">
            <p:custDataLst>
              <p:tags r:id="rId18"/>
            </p:custDataLst>
          </p:nvPr>
        </p:nvCxnSpPr>
        <p:spPr>
          <a:xfrm>
            <a:off x="818147" y="1123697"/>
            <a:ext cx="10535653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任意多边形: 形状 14"/>
          <p:cNvSpPr/>
          <p:nvPr userDrawn="1">
            <p:custDataLst>
              <p:tags r:id="rId19"/>
            </p:custDataLst>
          </p:nvPr>
        </p:nvSpPr>
        <p:spPr>
          <a:xfrm>
            <a:off x="206549" y="6189274"/>
            <a:ext cx="1343208" cy="668726"/>
          </a:xfrm>
          <a:custGeom>
            <a:avLst/>
            <a:gdLst>
              <a:gd name="connsiteX0" fmla="*/ 671605 w 1343208"/>
              <a:gd name="connsiteY0" fmla="*/ 0 h 668726"/>
              <a:gd name="connsiteX1" fmla="*/ 1330834 w 1343208"/>
              <a:gd name="connsiteY1" fmla="*/ 544421 h 668726"/>
              <a:gd name="connsiteX2" fmla="*/ 1343208 w 1343208"/>
              <a:gd name="connsiteY2" fmla="*/ 668726 h 668726"/>
              <a:gd name="connsiteX3" fmla="*/ 0 w 1343208"/>
              <a:gd name="connsiteY3" fmla="*/ 668726 h 668726"/>
              <a:gd name="connsiteX4" fmla="*/ 12374 w 1343208"/>
              <a:gd name="connsiteY4" fmla="*/ 544421 h 668726"/>
              <a:gd name="connsiteX5" fmla="*/ 671605 w 1343208"/>
              <a:gd name="connsiteY5" fmla="*/ 0 h 66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3208" h="668726">
                <a:moveTo>
                  <a:pt x="671605" y="0"/>
                </a:moveTo>
                <a:cubicBezTo>
                  <a:pt x="996697" y="0"/>
                  <a:pt x="1268070" y="233786"/>
                  <a:pt x="1330834" y="544421"/>
                </a:cubicBezTo>
                <a:lnTo>
                  <a:pt x="1343208" y="668726"/>
                </a:lnTo>
                <a:lnTo>
                  <a:pt x="0" y="668726"/>
                </a:lnTo>
                <a:lnTo>
                  <a:pt x="12374" y="544421"/>
                </a:lnTo>
                <a:cubicBezTo>
                  <a:pt x="75138" y="233786"/>
                  <a:pt x="346512" y="0"/>
                  <a:pt x="671605" y="0"/>
                </a:cubicBezTo>
                <a:close/>
              </a:path>
            </a:pathLst>
          </a:custGeom>
          <a:solidFill>
            <a:schemeClr val="accent1"/>
          </a:solidFill>
          <a:ln w="293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cxnSp>
        <p:nvCxnSpPr>
          <p:cNvPr id="16" name="直接连接符 15"/>
          <p:cNvCxnSpPr/>
          <p:nvPr userDrawn="1">
            <p:custDataLst>
              <p:tags r:id="rId20"/>
            </p:custDataLst>
          </p:nvPr>
        </p:nvCxnSpPr>
        <p:spPr>
          <a:xfrm>
            <a:off x="1549757" y="6527800"/>
            <a:ext cx="9013825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任意多边形: 形状 16"/>
          <p:cNvSpPr/>
          <p:nvPr userDrawn="1">
            <p:custDataLst>
              <p:tags r:id="rId21"/>
            </p:custDataLst>
          </p:nvPr>
        </p:nvSpPr>
        <p:spPr>
          <a:xfrm>
            <a:off x="1075734" y="6425363"/>
            <a:ext cx="862759" cy="431379"/>
          </a:xfrm>
          <a:custGeom>
            <a:avLst/>
            <a:gdLst>
              <a:gd name="connsiteX0" fmla="*/ 523059 w 1046117"/>
              <a:gd name="connsiteY0" fmla="*/ 0 h 523058"/>
              <a:gd name="connsiteX1" fmla="*/ 0 w 1046117"/>
              <a:gd name="connsiteY1" fmla="*/ 523059 h 523058"/>
              <a:gd name="connsiteX2" fmla="*/ 1046118 w 1046117"/>
              <a:gd name="connsiteY2" fmla="*/ 523059 h 523058"/>
              <a:gd name="connsiteX3" fmla="*/ 523059 w 1046117"/>
              <a:gd name="connsiteY3" fmla="*/ 0 h 52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6117" h="523058">
                <a:moveTo>
                  <a:pt x="523059" y="0"/>
                </a:moveTo>
                <a:cubicBezTo>
                  <a:pt x="234100" y="0"/>
                  <a:pt x="0" y="234100"/>
                  <a:pt x="0" y="523059"/>
                </a:cubicBezTo>
                <a:lnTo>
                  <a:pt x="1046118" y="523059"/>
                </a:lnTo>
                <a:cubicBezTo>
                  <a:pt x="1045825" y="234100"/>
                  <a:pt x="811724" y="0"/>
                  <a:pt x="523059" y="0"/>
                </a:cubicBezTo>
                <a:close/>
              </a:path>
            </a:pathLst>
          </a:custGeom>
          <a:solidFill>
            <a:schemeClr val="accent2"/>
          </a:solidFill>
          <a:ln w="293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/>
          </a:p>
        </p:txBody>
      </p:sp>
      <p:sp>
        <p:nvSpPr>
          <p:cNvPr id="18" name="任意多边形: 形状 17"/>
          <p:cNvSpPr/>
          <p:nvPr userDrawn="1">
            <p:custDataLst>
              <p:tags r:id="rId22"/>
            </p:custDataLst>
          </p:nvPr>
        </p:nvSpPr>
        <p:spPr>
          <a:xfrm>
            <a:off x="10319385" y="6057265"/>
            <a:ext cx="1872615" cy="800735"/>
          </a:xfrm>
          <a:custGeom>
            <a:avLst/>
            <a:gdLst>
              <a:gd name="connsiteX0" fmla="*/ 1267016 w 2192479"/>
              <a:gd name="connsiteY0" fmla="*/ 0 h 936989"/>
              <a:gd name="connsiteX1" fmla="*/ 2109873 w 2192479"/>
              <a:gd name="connsiteY1" fmla="*/ 302578 h 936989"/>
              <a:gd name="connsiteX2" fmla="*/ 2192479 w 2192479"/>
              <a:gd name="connsiteY2" fmla="*/ 377655 h 936989"/>
              <a:gd name="connsiteX3" fmla="*/ 2192479 w 2192479"/>
              <a:gd name="connsiteY3" fmla="*/ 936989 h 936989"/>
              <a:gd name="connsiteX4" fmla="*/ 0 w 2192479"/>
              <a:gd name="connsiteY4" fmla="*/ 936989 h 936989"/>
              <a:gd name="connsiteX5" fmla="*/ 1534 w 2192479"/>
              <a:gd name="connsiteY5" fmla="*/ 931024 h 936989"/>
              <a:gd name="connsiteX6" fmla="*/ 1267016 w 2192479"/>
              <a:gd name="connsiteY6" fmla="*/ 0 h 93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2479" h="936989">
                <a:moveTo>
                  <a:pt x="1267016" y="0"/>
                </a:moveTo>
                <a:cubicBezTo>
                  <a:pt x="1587182" y="0"/>
                  <a:pt x="1880826" y="113551"/>
                  <a:pt x="2109873" y="302578"/>
                </a:cubicBezTo>
                <a:lnTo>
                  <a:pt x="2192479" y="377655"/>
                </a:lnTo>
                <a:lnTo>
                  <a:pt x="2192479" y="936989"/>
                </a:lnTo>
                <a:lnTo>
                  <a:pt x="0" y="936989"/>
                </a:lnTo>
                <a:lnTo>
                  <a:pt x="1534" y="931024"/>
                </a:lnTo>
                <a:cubicBezTo>
                  <a:pt x="169301" y="391636"/>
                  <a:pt x="672423" y="0"/>
                  <a:pt x="12670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4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" Type="http://schemas.openxmlformats.org/officeDocument/2006/relationships/tags" Target="../tags/tag234.xml"/><Relationship Id="rId4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" Type="http://schemas.openxmlformats.org/officeDocument/2006/relationships/tags" Target="../tags/tag219.xml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24.xml"/><Relationship Id="rId2" Type="http://schemas.openxmlformats.org/officeDocument/2006/relationships/tags" Target="../tags/tag223.xml"/><Relationship Id="rId1" Type="http://schemas.openxmlformats.org/officeDocument/2006/relationships/tags" Target="../tags/tag22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27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" Type="http://schemas.openxmlformats.org/officeDocument/2006/relationships/tags" Target="../tags/tag23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838200" y="2067480"/>
            <a:ext cx="10515600" cy="1800000"/>
          </a:xfrm>
        </p:spPr>
        <p:txBody>
          <a:bodyPr>
            <a:normAutofit fontScale="9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dirty="0"/>
              <a:t>Automotive Repair System Report and Presentation</a:t>
            </a:r>
            <a:endParaRPr lang="en-US" altLang="zh-CN" sz="6600" dirty="0"/>
          </a:p>
        </p:txBody>
      </p:sp>
      <p:sp>
        <p:nvSpPr>
          <p:cNvPr id="15" name="署名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781550" y="4586288"/>
            <a:ext cx="2743200" cy="50323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txBody>
          <a:bodyPr vert="horz" lIns="0" tIns="0" rIns="0" bIns="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538480" indent="-206375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98830" indent="-161925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0605" indent="-149225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35075" indent="-12700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accent6"/>
                </a:solidFill>
              </a:rPr>
              <a:t>Group1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3BB8F0-1CEB-E41E-B8E4-847BBE340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7.Customer Feedback and After-Sales Service page</a:t>
            </a:r>
            <a:r>
              <a:rPr lang="zh-CN" altLang="en-US" sz="2400" dirty="0"/>
              <a:t>：</a:t>
            </a:r>
            <a:r>
              <a:rPr lang="en-US" altLang="zh-CN" sz="2400" dirty="0"/>
              <a:t>Evaluate service quality Choose to enter after-sales service or provide feedback.</a:t>
            </a:r>
            <a:endParaRPr lang="zh-CN" altLang="en-US" sz="2400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6DD6F263-20D8-8D92-1E0E-BC2902C675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960" y="1289402"/>
            <a:ext cx="4213267" cy="48736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F9B1223-AAF1-8944-6BC6-37365831F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265" y="2122830"/>
            <a:ext cx="6774304" cy="261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290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D1A026-0AE8-B833-960E-FC3A8C8B3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8.Problem Feedback and Rework page</a:t>
            </a:r>
            <a:r>
              <a:rPr lang="zh-CN" altLang="en-US" dirty="0"/>
              <a:t>：</a:t>
            </a:r>
            <a:r>
              <a:rPr lang="en-US" altLang="zh-CN" dirty="0"/>
              <a:t>Register feedback after second repair and re-enter maintenance process.</a:t>
            </a:r>
            <a:endParaRPr lang="zh-CN" altLang="en-US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7312C655-AC5C-DBEA-8EEA-02AABE8485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9352" y="1301750"/>
            <a:ext cx="7753295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96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49BBE5-66F0-F596-BC13-E9643C737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800" dirty="0"/>
              <a:t>9.Refund page</a:t>
            </a:r>
            <a:r>
              <a:rPr lang="zh-CN" altLang="en-US" sz="2800" dirty="0"/>
              <a:t>：</a:t>
            </a:r>
            <a:r>
              <a:rPr lang="en-US" altLang="zh-CN" sz="2800" dirty="0"/>
              <a:t>If dissatisfied, provide refund form for further processing</a:t>
            </a:r>
            <a:endParaRPr lang="zh-CN" altLang="en-US" sz="2800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E35F5DD2-7237-7873-6CD0-C04F814048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9923" y="1301750"/>
            <a:ext cx="9152154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72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E1DBCA-C141-398E-CD2F-57B459B39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Test plan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F9933E7-0771-BF3B-4CA4-2008BC1AF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615" y="1222921"/>
            <a:ext cx="4822084" cy="507649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37AF42A-6D4B-56F5-F22F-68085DC36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769" y="865778"/>
            <a:ext cx="4664691" cy="543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57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225242" y="1100447"/>
            <a:ext cx="7756958" cy="2763596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6600"/>
              <a:t>Thanks For Your Listening!</a:t>
            </a:r>
          </a:p>
        </p:txBody>
      </p:sp>
      <p:sp>
        <p:nvSpPr>
          <p:cNvPr id="12" name="署名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781641" y="4205797"/>
            <a:ext cx="2743200" cy="504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txBody>
          <a:bodyPr vert="horz" lIns="0" tIns="0" rIns="0" bIns="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538480" indent="-206375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98830" indent="-161925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0605" indent="-149225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35075" indent="-12700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accent6"/>
                </a:solidFill>
              </a:rPr>
              <a:t>Group1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ED662B-D7B9-C812-E8BC-241304070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Requirements Overview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48E7291-D11E-893A-6BE6-6C3D053BC2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User management </a:t>
            </a:r>
          </a:p>
          <a:p>
            <a:r>
              <a:rPr lang="en-US" altLang="zh-CN" dirty="0"/>
              <a:t>Vehicle information management </a:t>
            </a:r>
          </a:p>
          <a:p>
            <a:r>
              <a:rPr lang="en-US" altLang="zh-CN" dirty="0"/>
              <a:t>Tow service </a:t>
            </a:r>
          </a:p>
          <a:p>
            <a:r>
              <a:rPr lang="en-US" altLang="zh-CN" dirty="0"/>
              <a:t>Maintenance management </a:t>
            </a:r>
          </a:p>
          <a:p>
            <a:r>
              <a:rPr lang="en-US" altLang="zh-CN" dirty="0"/>
              <a:t>Customer feedback and after-sales management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459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0" tIns="0" rIns="0" bIns="0" rtlCol="0" anchor="ctr">
            <a:norm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dirty="0">
                <a:sym typeface="+mn-ea"/>
              </a:rPr>
              <a:t>Business process</a:t>
            </a:r>
          </a:p>
        </p:txBody>
      </p:sp>
      <p:pic>
        <p:nvPicPr>
          <p:cNvPr id="6" name="图片 5" descr="图示, 示意图&#10;&#10;描述已自动生成">
            <a:extLst>
              <a:ext uri="{FF2B5EF4-FFF2-40B4-BE49-F238E27FC236}">
                <a16:creationId xmlns:a16="http://schemas.microsoft.com/office/drawing/2014/main" id="{5B453751-4DFD-B13B-3C8B-D2F8069B6B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0" y="1080000"/>
            <a:ext cx="11157527" cy="559283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0" tIns="0" rIns="0" bIns="0" rtlCol="0" anchor="ctr">
            <a:norm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000" dirty="0">
                <a:effectLst/>
                <a:latin typeface="等线" panose="02010600030101010101" pitchFamily="2" charset="-122"/>
                <a:cs typeface="Times New Roman" panose="02020603050405020304" pitchFamily="18" charset="0"/>
              </a:rPr>
              <a:t>1.Login page</a:t>
            </a:r>
            <a:r>
              <a:rPr lang="zh-CN" altLang="en-US" sz="2000" dirty="0">
                <a:effectLst/>
                <a:latin typeface="等线" panose="02010600030101010101" pitchFamily="2" charset="-122"/>
                <a:cs typeface="Times New Roman" panose="02020603050405020304" pitchFamily="18" charset="0"/>
              </a:rPr>
              <a:t>：</a:t>
            </a:r>
            <a:br>
              <a:rPr lang="en-US" altLang="zh-CN" sz="2000" dirty="0">
                <a:effectLst/>
                <a:latin typeface="等线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2000" dirty="0"/>
              <a:t>Select member or guest status. Members log in with ID and password. Guests can register or skip.</a:t>
            </a:r>
            <a:endParaRPr lang="zh-CN" altLang="en-US" sz="2000" dirty="0">
              <a:sym typeface="+mn-ea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20000"/>
              </a:lnSpc>
              <a:buNone/>
            </a:pPr>
            <a:endParaRPr lang="zh-CN" altLang="en-US" sz="3200" dirty="0">
              <a:solidFill>
                <a:schemeClr val="tx1"/>
              </a:solidFill>
              <a:cs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221374D-9112-0B1E-AE17-4D6C35333A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223"/>
          <a:stretch/>
        </p:blipFill>
        <p:spPr bwMode="auto">
          <a:xfrm>
            <a:off x="3378468" y="1080001"/>
            <a:ext cx="5124083" cy="577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0" tIns="0" rIns="0" bIns="0" rtlCol="0" anchor="ctr">
            <a:norm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000" dirty="0">
                <a:latin typeface="等线" panose="02010600030101010101" pitchFamily="2" charset="-122"/>
                <a:cs typeface="Times New Roman" panose="02020603050405020304" pitchFamily="18" charset="0"/>
              </a:rPr>
              <a:t>2.M</a:t>
            </a:r>
            <a:r>
              <a:rPr lang="en-US" altLang="zh-CN" sz="2000" dirty="0">
                <a:effectLst/>
                <a:latin typeface="等线" panose="02010600030101010101" pitchFamily="2" charset="-122"/>
                <a:cs typeface="Times New Roman" panose="02020603050405020304" pitchFamily="18" charset="0"/>
              </a:rPr>
              <a:t>ember registration page</a:t>
            </a:r>
            <a:r>
              <a:rPr lang="zh-CN" altLang="en-US" sz="2000" dirty="0">
                <a:effectLst/>
                <a:latin typeface="等线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/>
              <a:t>If guest, choose to register or skip. If registering, enter details.</a:t>
            </a:r>
            <a:endParaRPr lang="zh-CN" altLang="en-US" sz="2000" dirty="0">
              <a:sym typeface="+mn-ea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95960" y="1080134"/>
            <a:ext cx="10800000" cy="487362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zh-CN" altLang="en-US" sz="3200" dirty="0">
              <a:solidFill>
                <a:schemeClr val="tx1"/>
              </a:solidFill>
              <a:cs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AAF6B60-2D7B-4E47-B9A6-1537F519A0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8282" y="1744027"/>
            <a:ext cx="3799359" cy="435772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3B2EB58-E8D4-1D63-1D23-A8328FFD1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4360" y="1744027"/>
            <a:ext cx="3930314" cy="44398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0" tIns="0" rIns="0" bIns="0" rtlCol="0" anchor="ctr">
            <a:norm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000" b="1" dirty="0"/>
              <a:t>3.Vehicle Info Registration</a:t>
            </a:r>
            <a:r>
              <a:rPr lang="en-US" altLang="zh-CN" sz="2000" dirty="0"/>
              <a:t>: Enter user and vehicle details</a:t>
            </a:r>
            <a:endParaRPr lang="zh-CN" altLang="en-US" sz="2000" dirty="0">
              <a:sym typeface="+mn-ea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90000"/>
              </a:lnSpc>
            </a:pPr>
            <a:endParaRPr lang="zh-CN" altLang="en-US" sz="3200" dirty="0">
              <a:solidFill>
                <a:schemeClr val="tx1"/>
              </a:solidFill>
              <a:cs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6FD25FC-71B0-7206-1C47-3C9BBF15F2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3144" y="1301749"/>
            <a:ext cx="4056948" cy="490670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0" tIns="0" rIns="0" bIns="0" rtlCol="0" anchor="ctr">
            <a:norm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000" dirty="0">
                <a:sym typeface="+mn-ea"/>
              </a:rPr>
              <a:t>4.Trailer team </a:t>
            </a:r>
            <a:r>
              <a:rPr lang="en-US" altLang="zh-CN" sz="2000" dirty="0">
                <a:effectLst/>
                <a:latin typeface="等线" panose="02010600030101010101" pitchFamily="2" charset="-122"/>
                <a:cs typeface="Times New Roman" panose="02020603050405020304" pitchFamily="18" charset="0"/>
              </a:rPr>
              <a:t>register vehicle page</a:t>
            </a:r>
            <a:r>
              <a:rPr lang="zh-CN" altLang="en-US" sz="2000" dirty="0">
                <a:effectLst/>
                <a:latin typeface="等线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/>
              <a:t>Vehicle details sent to trailer team</a:t>
            </a:r>
            <a:r>
              <a:rPr lang="zh-CN" altLang="en-US" sz="2000" dirty="0"/>
              <a:t>，</a:t>
            </a:r>
            <a:r>
              <a:rPr lang="en-US" altLang="zh-CN" sz="2000" dirty="0">
                <a:effectLst/>
                <a:latin typeface="等线" panose="02010600030101010101" pitchFamily="2" charset="-122"/>
                <a:cs typeface="Times New Roman" panose="02020603050405020304" pitchFamily="18" charset="0"/>
              </a:rPr>
              <a:t>the vehicle license plate and other information are registered when the trailer team performs service</a:t>
            </a:r>
            <a:endParaRPr lang="zh-CN" altLang="en-US" sz="2000" dirty="0">
              <a:sym typeface="+mn-ea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701675" y="1080134"/>
            <a:ext cx="10800000" cy="487362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40000"/>
              </a:lnSpc>
              <a:buNone/>
            </a:pPr>
            <a:endParaRPr lang="zh-CN" altLang="en-US" sz="3200" dirty="0">
              <a:solidFill>
                <a:schemeClr val="tx1"/>
              </a:solidFill>
              <a:cs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1631CD9D-E187-CE34-36B5-A40006EEF9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8114" y="1168347"/>
            <a:ext cx="4218606" cy="50933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0" tIns="0" rIns="0" bIns="0" rtlCol="0" anchor="ctr">
            <a:norm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000" dirty="0">
                <a:sym typeface="+mn-ea"/>
              </a:rPr>
              <a:t>5.Repair diagnosis and quotation confirmation page</a:t>
            </a:r>
            <a:r>
              <a:rPr lang="zh-CN" altLang="en-US" sz="2000" dirty="0">
                <a:sym typeface="+mn-ea"/>
              </a:rPr>
              <a:t>：</a:t>
            </a:r>
            <a:r>
              <a:rPr lang="en-US" altLang="zh-CN" sz="2000" dirty="0"/>
              <a:t>Maintenance team rates faults and adds optional services. Confirmation sent to customer with cost calculation.</a:t>
            </a:r>
            <a:endParaRPr lang="zh-CN" altLang="en-US" sz="2000" dirty="0">
              <a:sym typeface="+mn-ea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40000"/>
              </a:lnSpc>
              <a:buNone/>
            </a:pPr>
            <a:endParaRPr lang="zh-CN" altLang="en-US" sz="3200" dirty="0">
              <a:solidFill>
                <a:schemeClr val="tx1"/>
              </a:solidFill>
              <a:cs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3541BAD-EC1C-E862-100E-271983FFF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1411" y="1301749"/>
            <a:ext cx="3938648" cy="474702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D1E7E35-FC49-0EE4-08B8-BBB3F4D119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6814" y="1946149"/>
            <a:ext cx="4441233" cy="370358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FD9875-A089-2125-EEFA-1D0E6BD56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800" dirty="0"/>
              <a:t>6.Repair completion confirmation page</a:t>
            </a:r>
            <a:r>
              <a:rPr lang="zh-CN" altLang="en-US" sz="2800" dirty="0"/>
              <a:t>：</a:t>
            </a:r>
            <a:r>
              <a:rPr lang="en-US" altLang="zh-CN" sz="2800" dirty="0"/>
              <a:t>Notify customer to pick up vehicle.</a:t>
            </a:r>
            <a:endParaRPr lang="zh-CN" altLang="en-US" sz="2800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B9D36F34-765A-13C6-9E76-59CBE6D62B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71835" y="1301750"/>
            <a:ext cx="4248329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0798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jJiYzRjZDg4ODIxMmZkMzVjYzYxNzIzMDEwYjJjY2I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9"/>
  <p:tag name="KSO_WM_UNIT_LAYERLEVEL" val="1"/>
  <p:tag name="KSO_WM_TAG_VERSION" val="1.0"/>
  <p:tag name="KSO_WM_BEAUTIFY_FLAG" val="#wm#"/>
  <p:tag name="KSO_WM_UNIT_TYPE" val="i"/>
  <p:tag name="KSO_WM_UNIT_INDEX" val="19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0"/>
  <p:tag name="KSO_WM_UNIT_LAYERLEVEL" val="1"/>
  <p:tag name="KSO_WM_TAG_VERSION" val="1.0"/>
  <p:tag name="KSO_WM_BEAUTIFY_FLAG" val="#wm#"/>
  <p:tag name="KSO_WM_UNIT_TYPE" val="i"/>
  <p:tag name="KSO_WM_UNIT_INDEX" val="2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1"/>
  <p:tag name="KSO_WM_UNIT_LAYERLEVEL" val="1"/>
  <p:tag name="KSO_WM_TAG_VERSION" val="1.0"/>
  <p:tag name="KSO_WM_BEAUTIFY_FLAG" val="#wm#"/>
  <p:tag name="KSO_WM_UNIT_TYPE" val="i"/>
  <p:tag name="KSO_WM_UNIT_INDEX" val="2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2"/>
  <p:tag name="KSO_WM_UNIT_LAYERLEVEL" val="1"/>
  <p:tag name="KSO_WM_TAG_VERSION" val="1.0"/>
  <p:tag name="KSO_WM_BEAUTIFY_FLAG" val="#wm#"/>
  <p:tag name="KSO_WM_UNIT_TYPE" val="i"/>
  <p:tag name="KSO_WM_UNIT_INDEX" val="2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3"/>
  <p:tag name="KSO_WM_UNIT_LAYERLEVEL" val="1"/>
  <p:tag name="KSO_WM_TAG_VERSION" val="1.0"/>
  <p:tag name="KSO_WM_BEAUTIFY_FLAG" val="#wm#"/>
  <p:tag name="KSO_WM_UNIT_TYPE" val="i"/>
  <p:tag name="KSO_WM_UNIT_INDEX" val="2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4"/>
  <p:tag name="KSO_WM_UNIT_LAYERLEVEL" val="1"/>
  <p:tag name="KSO_WM_TAG_VERSION" val="1.0"/>
  <p:tag name="KSO_WM_BEAUTIFY_FLAG" val="#wm#"/>
  <p:tag name="KSO_WM_UNIT_TYPE" val="i"/>
  <p:tag name="KSO_WM_UNIT_INDEX" val="2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5"/>
  <p:tag name="KSO_WM_UNIT_LAYERLEVEL" val="1"/>
  <p:tag name="KSO_WM_TAG_VERSION" val="1.0"/>
  <p:tag name="KSO_WM_BEAUTIFY_FLAG" val="#wm#"/>
  <p:tag name="KSO_WM_UNIT_TYPE" val="i"/>
  <p:tag name="KSO_WM_UNIT_INDEX" val="2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6"/>
  <p:tag name="KSO_WM_UNIT_LAYERLEVEL" val="1"/>
  <p:tag name="KSO_WM_TAG_VERSION" val="1.0"/>
  <p:tag name="KSO_WM_BEAUTIFY_FLAG" val="#wm#"/>
  <p:tag name="KSO_WM_UNIT_TYPE" val="i"/>
  <p:tag name="KSO_WM_UNIT_INDEX" val="2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7"/>
  <p:tag name="KSO_WM_UNIT_LAYERLEVEL" val="1"/>
  <p:tag name="KSO_WM_TAG_VERSION" val="1.0"/>
  <p:tag name="KSO_WM_BEAUTIFY_FLAG" val="#wm#"/>
  <p:tag name="KSO_WM_UNIT_TYPE" val="i"/>
  <p:tag name="KSO_WM_UNIT_INDEX" val="27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8"/>
  <p:tag name="KSO_WM_UNIT_LAYERLEVEL" val="1"/>
  <p:tag name="KSO_WM_TAG_VERSION" val="1.0"/>
  <p:tag name="KSO_WM_BEAUTIFY_FLAG" val="#wm#"/>
  <p:tag name="KSO_WM_UNIT_TYPE" val="i"/>
  <p:tag name="KSO_WM_UNIT_INDEX" val="2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a*1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标题"/>
  <p:tag name="KSO_WM_UNIT_NOCLEAR" val="0"/>
  <p:tag name="KSO_WM_UNIT_VALUE" val="3"/>
  <p:tag name="KSO_WM_UNIT_TYPE" val="a"/>
  <p:tag name="KSO_WM_UNIT_INDEX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29"/>
  <p:tag name="KSO_WM_TEMPLATE_MASTER_TYPE" val="0"/>
  <p:tag name="KSO_WM_TEMPLATE_COLOR_TYPE" val="0"/>
  <p:tag name="KSO_WM_TAG_VERSION" val="1.0"/>
  <p:tag name="KSO_WM_BEAUTIFY_FLAG" val="#wm#"/>
  <p:tag name="KSO_WM_TEMPLATE_CATEGORY" val="custom"/>
  <p:tag name="KSO_WM_TEMPLATE_INDEX" val="20230996"/>
  <p:tag name="KSO_WM_TEMPLATE_THUMBS_INDEX" val="1、9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8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9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0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1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2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3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4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5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6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7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8"/>
  <p:tag name="KSO_WM_UNIT_LAYERLEVEL" val="1"/>
  <p:tag name="KSO_WM_TAG_VERSION" val="1.0"/>
  <p:tag name="KSO_WM_BEAUTIFY_FLAG" val="#wm#"/>
  <p:tag name="KSO_WM_UNIT_TYPE" val="i"/>
  <p:tag name="KSO_WM_UNIT_INDEX" val="18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9"/>
  <p:tag name="KSO_WM_UNIT_LAYERLEVEL" val="1"/>
  <p:tag name="KSO_WM_TAG_VERSION" val="1.0"/>
  <p:tag name="KSO_WM_BEAUTIFY_FLAG" val="#wm#"/>
  <p:tag name="KSO_WM_UNIT_TYPE" val="i"/>
  <p:tag name="KSO_WM_UNIT_INDEX" val="19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0"/>
  <p:tag name="KSO_WM_UNIT_LAYERLEVEL" val="1"/>
  <p:tag name="KSO_WM_TAG_VERSION" val="1.0"/>
  <p:tag name="KSO_WM_BEAUTIFY_FLAG" val="#wm#"/>
  <p:tag name="KSO_WM_UNIT_TYPE" val="i"/>
  <p:tag name="KSO_WM_UNIT_INDEX" val="2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1"/>
  <p:tag name="KSO_WM_UNIT_LAYERLEVEL" val="1"/>
  <p:tag name="KSO_WM_TAG_VERSION" val="1.0"/>
  <p:tag name="KSO_WM_BEAUTIFY_FLAG" val="#wm#"/>
  <p:tag name="KSO_WM_UNIT_TYPE" val="i"/>
  <p:tag name="KSO_WM_UNIT_INDEX" val="2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2"/>
  <p:tag name="KSO_WM_UNIT_LAYERLEVEL" val="1"/>
  <p:tag name="KSO_WM_TAG_VERSION" val="1.0"/>
  <p:tag name="KSO_WM_BEAUTIFY_FLAG" val="#wm#"/>
  <p:tag name="KSO_WM_UNIT_TYPE" val="i"/>
  <p:tag name="KSO_WM_UNIT_INDEX" val="2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3"/>
  <p:tag name="KSO_WM_UNIT_LAYERLEVEL" val="1"/>
  <p:tag name="KSO_WM_TAG_VERSION" val="1.0"/>
  <p:tag name="KSO_WM_BEAUTIFY_FLAG" val="#wm#"/>
  <p:tag name="KSO_WM_UNIT_TYPE" val="i"/>
  <p:tag name="KSO_WM_UNIT_INDEX" val="2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4"/>
  <p:tag name="KSO_WM_UNIT_LAYERLEVEL" val="1"/>
  <p:tag name="KSO_WM_TAG_VERSION" val="1.0"/>
  <p:tag name="KSO_WM_BEAUTIFY_FLAG" val="#wm#"/>
  <p:tag name="KSO_WM_UNIT_TYPE" val="i"/>
  <p:tag name="KSO_WM_UNIT_INDEX" val="24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5"/>
  <p:tag name="KSO_WM_UNIT_LAYERLEVEL" val="1"/>
  <p:tag name="KSO_WM_TAG_VERSION" val="1.0"/>
  <p:tag name="KSO_WM_BEAUTIFY_FLAG" val="#wm#"/>
  <p:tag name="KSO_WM_UNIT_TYPE" val="i"/>
  <p:tag name="KSO_WM_UNIT_INDEX" val="2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6"/>
  <p:tag name="KSO_WM_UNIT_LAYERLEVEL" val="1"/>
  <p:tag name="KSO_WM_TAG_VERSION" val="1.0"/>
  <p:tag name="KSO_WM_BEAUTIFY_FLAG" val="#wm#"/>
  <p:tag name="KSO_WM_UNIT_TYPE" val="i"/>
  <p:tag name="KSO_WM_UNIT_INDEX" val="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7"/>
  <p:tag name="KSO_WM_UNIT_LAYERLEVEL" val="1"/>
  <p:tag name="KSO_WM_TAG_VERSION" val="1.0"/>
  <p:tag name="KSO_WM_BEAUTIFY_FLAG" val="#wm#"/>
  <p:tag name="KSO_WM_UNIT_TYPE" val="i"/>
  <p:tag name="KSO_WM_UNIT_INDEX" val="27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8"/>
  <p:tag name="KSO_WM_UNIT_LAYERLEVEL" val="1"/>
  <p:tag name="KSO_WM_TAG_VERSION" val="1.0"/>
  <p:tag name="KSO_WM_BEAUTIFY_FLAG" val="#wm#"/>
  <p:tag name="KSO_WM_UNIT_TYPE" val="i"/>
  <p:tag name="KSO_WM_UNIT_INDEX" val="28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UNIT_LAYERLEVEL" val="1"/>
  <p:tag name="KSO_WM_TAG_VERSION" val="1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273"/>
  <p:tag name="KSO_WM_UNIT_TYPE" val="f"/>
  <p:tag name="KSO_WM_UNIT_INDEX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2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273"/>
  <p:tag name="KSO_WM_UNIT_TYPE" val="f"/>
  <p:tag name="KSO_WM_UNIT_INDEX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1_1"/>
  <p:tag name="KSO_WM_UNIT_LAYERLEVEL" val="1_1"/>
  <p:tag name="KSO_WM_TAG_VERSION" val="1.0"/>
  <p:tag name="KSO_WM_BEAUTIFY_FLAG" val="#wm#"/>
  <p:tag name="KSO_WM_UNIT_PRESET_TEXT" val="单击此处编辑母版文本样式"/>
  <p:tag name="KSO_WM_UNIT_NOCLEAR" val="0"/>
  <p:tag name="KSO_WM_UNIT_TYPE" val="h_a"/>
  <p:tag name="KSO_WM_UNIT_INDEX" val="1_1"/>
  <p:tag name="KSO_WM_UNIT_ISCONTENTSTITLE" val="0"/>
  <p:tag name="KSO_WM_UNIT_ISNUMDGMTITLE" val="0"/>
  <p:tag name="KSO_WM_UNIT_VALUE" val="19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1_1"/>
  <p:tag name="KSO_WM_UNIT_LAYERLEVEL" val="1_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231"/>
  <p:tag name="KSO_WM_UNIT_TYPE" val="h_f"/>
  <p:tag name="KSO_WM_UNIT_INDEX" val="1_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2_1"/>
  <p:tag name="KSO_WM_UNIT_LAYERLEVEL" val="1_1"/>
  <p:tag name="KSO_WM_TAG_VERSION" val="1.0"/>
  <p:tag name="KSO_WM_BEAUTIFY_FLAG" val="#wm#"/>
  <p:tag name="KSO_WM_UNIT_PRESET_TEXT" val="单击此处编辑母版文本样式"/>
  <p:tag name="KSO_WM_UNIT_NOCLEAR" val="0"/>
  <p:tag name="KSO_WM_UNIT_TYPE" val="h_a"/>
  <p:tag name="KSO_WM_UNIT_INDEX" val="2_1"/>
  <p:tag name="KSO_WM_UNIT_ISCONTENTSTITLE" val="0"/>
  <p:tag name="KSO_WM_UNIT_ISNUMDGMTITLE" val="0"/>
  <p:tag name="KSO_WM_UNIT_VALUE" val="19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2_1"/>
  <p:tag name="KSO_WM_UNIT_LAYERLEVEL" val="1_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231"/>
  <p:tag name="KSO_WM_UNIT_TYPE" val="h_f"/>
  <p:tag name="KSO_WM_UNIT_INDEX" val="2_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720"/>
  <p:tag name="KSO_WM_UNIT_TYPE" val="f"/>
  <p:tag name="KSO_WM_UNIT_INDEX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b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40"/>
  <p:tag name="KSO_WM_UNIT_TYPE" val="b"/>
  <p:tag name="KSO_WM_UNIT_INDEX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8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9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0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1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2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3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4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5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6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7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8"/>
  <p:tag name="KSO_WM_UNIT_LAYERLEVEL" val="1"/>
  <p:tag name="KSO_WM_TAG_VERSION" val="1.0"/>
  <p:tag name="KSO_WM_BEAUTIFY_FLAG" val="#wm#"/>
  <p:tag name="KSO_WM_UNIT_TYPE" val="i"/>
  <p:tag name="KSO_WM_UNIT_INDEX" val="18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9"/>
  <p:tag name="KSO_WM_UNIT_LAYERLEVEL" val="1"/>
  <p:tag name="KSO_WM_TAG_VERSION" val="1.0"/>
  <p:tag name="KSO_WM_BEAUTIFY_FLAG" val="#wm#"/>
  <p:tag name="KSO_WM_UNIT_TYPE" val="i"/>
  <p:tag name="KSO_WM_UNIT_INDEX" val="19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0"/>
  <p:tag name="KSO_WM_UNIT_LAYERLEVEL" val="1"/>
  <p:tag name="KSO_WM_TAG_VERSION" val="1.0"/>
  <p:tag name="KSO_WM_BEAUTIFY_FLAG" val="#wm#"/>
  <p:tag name="KSO_WM_UNIT_TYPE" val="i"/>
  <p:tag name="KSO_WM_UNIT_INDEX" val="2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1"/>
  <p:tag name="KSO_WM_UNIT_LAYERLEVEL" val="1"/>
  <p:tag name="KSO_WM_TAG_VERSION" val="1.0"/>
  <p:tag name="KSO_WM_BEAUTIFY_FLAG" val="#wm#"/>
  <p:tag name="KSO_WM_UNIT_TYPE" val="i"/>
  <p:tag name="KSO_WM_UNIT_INDEX" val="2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2"/>
  <p:tag name="KSO_WM_UNIT_LAYERLEVEL" val="1"/>
  <p:tag name="KSO_WM_TAG_VERSION" val="1.0"/>
  <p:tag name="KSO_WM_BEAUTIFY_FLAG" val="#wm#"/>
  <p:tag name="KSO_WM_UNIT_TYPE" val="i"/>
  <p:tag name="KSO_WM_UNIT_INDEX" val="2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3"/>
  <p:tag name="KSO_WM_UNIT_LAYERLEVEL" val="1"/>
  <p:tag name="KSO_WM_TAG_VERSION" val="1.0"/>
  <p:tag name="KSO_WM_BEAUTIFY_FLAG" val="#wm#"/>
  <p:tag name="KSO_WM_UNIT_TYPE" val="i"/>
  <p:tag name="KSO_WM_UNIT_INDEX" val="2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CATEGORY" val="custom"/>
  <p:tag name="KSO_WM_TEMPLATE_INDEX" val="2023099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8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4"/>
  <p:tag name="KSO_WM_UNIT_LAYERLEVEL" val="1"/>
  <p:tag name="KSO_WM_TAG_VERSION" val="1.0"/>
  <p:tag name="KSO_WM_BEAUTIFY_FLAG" val="#wm#"/>
  <p:tag name="KSO_WM_UNIT_TYPE" val="i"/>
  <p:tag name="KSO_WM_UNIT_INDEX" val="24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5"/>
  <p:tag name="KSO_WM_UNIT_LAYERLEVEL" val="1"/>
  <p:tag name="KSO_WM_TAG_VERSION" val="1.0"/>
  <p:tag name="KSO_WM_BEAUTIFY_FLAG" val="#wm#"/>
  <p:tag name="KSO_WM_UNIT_TYPE" val="i"/>
  <p:tag name="KSO_WM_UNIT_INDEX" val="25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6"/>
  <p:tag name="KSO_WM_UNIT_LAYERLEVEL" val="1"/>
  <p:tag name="KSO_WM_TAG_VERSION" val="1.0"/>
  <p:tag name="KSO_WM_BEAUTIFY_FLAG" val="#wm#"/>
  <p:tag name="KSO_WM_UNIT_TYPE" val="i"/>
  <p:tag name="KSO_WM_UNIT_INDEX" val="26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7"/>
  <p:tag name="KSO_WM_UNIT_LAYERLEVEL" val="1"/>
  <p:tag name="KSO_WM_TAG_VERSION" val="1.0"/>
  <p:tag name="KSO_WM_BEAUTIFY_FLAG" val="#wm#"/>
  <p:tag name="KSO_WM_UNIT_TYPE" val="i"/>
  <p:tag name="KSO_WM_UNIT_INDEX" val="27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8"/>
  <p:tag name="KSO_WM_UNIT_LAYERLEVEL" val="1"/>
  <p:tag name="KSO_WM_TAG_VERSION" val="1.0"/>
  <p:tag name="KSO_WM_BEAUTIFY_FLAG" val="#wm#"/>
  <p:tag name="KSO_WM_UNIT_TYPE" val="i"/>
  <p:tag name="KSO_WM_UNIT_INDEX" val="28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9"/>
  <p:tag name="KSO_WM_UNIT_LAYERLEVEL" val="1"/>
  <p:tag name="KSO_WM_TAG_VERSION" val="1.0"/>
  <p:tag name="KSO_WM_BEAUTIFY_FLAG" val="#wm#"/>
  <p:tag name="KSO_WM_UNIT_TYPE" val="i"/>
  <p:tag name="KSO_WM_UNIT_INDEX" val="29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30"/>
  <p:tag name="KSO_WM_UNIT_LAYERLEVEL" val="1"/>
  <p:tag name="KSO_WM_TAG_VERSION" val="1.0"/>
  <p:tag name="KSO_WM_BEAUTIFY_FLAG" val="#wm#"/>
  <p:tag name="KSO_WM_UNIT_TYPE" val="i"/>
  <p:tag name="KSO_WM_UNIT_INDEX" val="3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31"/>
  <p:tag name="KSO_WM_UNIT_LAYERLEVEL" val="1"/>
  <p:tag name="KSO_WM_TAG_VERSION" val="1.0"/>
  <p:tag name="KSO_WM_BEAUTIFY_FLAG" val="#wm#"/>
  <p:tag name="KSO_WM_UNIT_TYPE" val="i"/>
  <p:tag name="KSO_WM_UNIT_INDEX" val="3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  <p:tag name="KSO_WM_UNIT_NOCLEA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9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2"/>
  <p:tag name="KSO_WM_UNIT_LAYERLEVEL" val="1"/>
  <p:tag name="KSO_WM_TAG_VERSION" val="1.0"/>
  <p:tag name="KSO_WM_BEAUTIFY_FLAG" val="#wm#"/>
  <p:tag name="KSO_WM_UNIT_PRESET_TEXT" val="公司名占位符"/>
  <p:tag name="KSO_WM_UNIT_NOCLEAR" val="0"/>
  <p:tag name="KSO_WM_UNIT_VALUE" val="16"/>
  <p:tag name="KSO_WM_UNIT_TYPE" val="f"/>
  <p:tag name="KSO_WM_UNIT_INDEX" val="2"/>
  <p:tag name="KSO_WM_UNIT_SUBTYPE" val="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4"/>
  <p:tag name="KSO_WM_UNIT_LAYERLEVEL" val="1"/>
  <p:tag name="KSO_WM_TAG_VERSION" val="1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4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30996_1"/>
  <p:tag name="KSO_WM_TEMPLATE_SUBCATEGORY" val="29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30996"/>
  <p:tag name="KSO_WM_SLIDE_LAYOUT" val="a_b_f"/>
  <p:tag name="KSO_WM_SLIDE_LAYOUT_CNT" val="1_1_3"/>
  <p:tag name="KSO_WM_SLIDE_TYPE" val="title"/>
  <p:tag name="KSO_WM_SLIDE_SUBTYPE" val="pureTxt"/>
  <p:tag name="KSO_WM_TEMPLATE_THUMBS_INDEX" val="1、9"/>
  <p:tag name="KSO_WM_SLIDE_THEME_ID" val="3313005"/>
  <p:tag name="KSO_WM_SLIDE_THEME_NAME" val="黄绿色简约风简单几何形状主题模板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996_1*a*1"/>
  <p:tag name="KSO_WM_TEMPLATE_CATEGORY" val="custom"/>
  <p:tag name="KSO_WM_TEMPLATE_INDEX" val="20230996"/>
  <p:tag name="KSO_WM_UNIT_LAYERLEVEL" val="1"/>
  <p:tag name="KSO_WM_TAG_VERSION" val="1.0"/>
  <p:tag name="KSO_WM_BEAUTIFY_FLAG" val="#wm#"/>
  <p:tag name="KSO_WM_UNIT_PRESET_TEXT" val="单击添加文档标题"/>
  <p:tag name="KSO_WM_UNIT_TEXT_TYPE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b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3"/>
  <p:tag name="KSO_WM_UNIT_ID" val="custom20230996_1*f*3"/>
  <p:tag name="KSO_WM_TEMPLATE_CATEGORY" val="custom"/>
  <p:tag name="KSO_WM_TEMPLATE_INDEX" val="20230996"/>
  <p:tag name="KSO_WM_UNIT_LAYERLEVEL" val="1"/>
  <p:tag name="KSO_WM_TAG_VERSION" val="1.0"/>
  <p:tag name="KSO_WM_BEAUTIFY_FLAG" val="#wm#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TYPE" val="text"/>
  <p:tag name="KSO_WM_BEAUTIFY_FLAG" val="#wm#"/>
  <p:tag name="KSO_WM_SLIDE_ID" val="custom20230996_8"/>
  <p:tag name="KSO_WM_TEMPLATE_SUBCATEGORY" val="29"/>
  <p:tag name="KSO_WM_TEMPLATE_MASTER_TYPE" val="0"/>
  <p:tag name="KSO_WM_TEMPLATE_COLOR_TYPE" val="0"/>
  <p:tag name="KSO_WM_SLIDE_ITEM_CNT" val="0"/>
  <p:tag name="KSO_WM_SLIDE_INDEX" val="8"/>
  <p:tag name="KSO_WM_TAG_VERSION" val="1.0"/>
  <p:tag name="KSO_WM_TEMPLATE_CATEGORY" val="custom"/>
  <p:tag name="KSO_WM_TEMPLATE_INDEX" val="20230996"/>
  <p:tag name="KSO_WM_SLIDE_SUBTYPE" val="pureTxt"/>
  <p:tag name="KSO_WM_SLIDE_SIZE" val="828*457"/>
  <p:tag name="KSO_WM_SLIDE_POSITION" val="66*28"/>
  <p:tag name="KSO_WM_SLIDE_LAYOUT" val="a_f"/>
  <p:tag name="KSO_WM_SLIDE_LAYOUT_CNT" val="1_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"/>
  <p:tag name="KSO_WM_UNIT_TYPE" val="a"/>
  <p:tag name="KSO_WM_BEAUTIFY_FLAG" val="#wm#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TYPE" val="text"/>
  <p:tag name="KSO_WM_BEAUTIFY_FLAG" val="#wm#"/>
  <p:tag name="KSO_WM_SLIDE_ID" val="custom20230996_8"/>
  <p:tag name="KSO_WM_TEMPLATE_SUBCATEGORY" val="29"/>
  <p:tag name="KSO_WM_TEMPLATE_MASTER_TYPE" val="0"/>
  <p:tag name="KSO_WM_TEMPLATE_COLOR_TYPE" val="0"/>
  <p:tag name="KSO_WM_SLIDE_ITEM_CNT" val="0"/>
  <p:tag name="KSO_WM_SLIDE_INDEX" val="8"/>
  <p:tag name="KSO_WM_TAG_VERSION" val="1.0"/>
  <p:tag name="KSO_WM_TEMPLATE_CATEGORY" val="custom"/>
  <p:tag name="KSO_WM_TEMPLATE_INDEX" val="20230996"/>
  <p:tag name="KSO_WM_SLIDE_SUBTYPE" val="pureTxt"/>
  <p:tag name="KSO_WM_SLIDE_SIZE" val="828*457"/>
  <p:tag name="KSO_WM_SLIDE_POSITION" val="66*28"/>
  <p:tag name="KSO_WM_SLIDE_LAYOUT" val="a_f"/>
  <p:tag name="KSO_WM_SLIDE_LAYOUT_CNT" val="1_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0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"/>
  <p:tag name="KSO_WM_UNIT_TYPE" val="a"/>
  <p:tag name="KSO_WM_BEAUTIFY_FLAG" val="#wm#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EXT_SUBTYPE" val="a"/>
  <p:tag name="KSO_WM_UNIT_SUBTYPE" val="a"/>
  <p:tag name="KSO_WM_UNIT_TYPE" val="f"/>
  <p:tag name="KSO_WM_BEAUTIFY_FLAG" val="#wm#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TYPE" val="text"/>
  <p:tag name="KSO_WM_BEAUTIFY_FLAG" val="#wm#"/>
  <p:tag name="KSO_WM_SLIDE_ID" val="custom20230996_8"/>
  <p:tag name="KSO_WM_TEMPLATE_SUBCATEGORY" val="29"/>
  <p:tag name="KSO_WM_TEMPLATE_MASTER_TYPE" val="0"/>
  <p:tag name="KSO_WM_TEMPLATE_COLOR_TYPE" val="0"/>
  <p:tag name="KSO_WM_SLIDE_ITEM_CNT" val="0"/>
  <p:tag name="KSO_WM_SLIDE_INDEX" val="8"/>
  <p:tag name="KSO_WM_TAG_VERSION" val="1.0"/>
  <p:tag name="KSO_WM_TEMPLATE_CATEGORY" val="custom"/>
  <p:tag name="KSO_WM_TEMPLATE_INDEX" val="20230996"/>
  <p:tag name="KSO_WM_SLIDE_SUBTYPE" val="pureTxt"/>
  <p:tag name="KSO_WM_SLIDE_SIZE" val="828*457"/>
  <p:tag name="KSO_WM_SLIDE_POSITION" val="66*28"/>
  <p:tag name="KSO_WM_SLIDE_LAYOUT" val="a_f"/>
  <p:tag name="KSO_WM_SLIDE_LAYOUT_CNT" val="1_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"/>
  <p:tag name="KSO_WM_UNIT_TYPE" val="a"/>
  <p:tag name="KSO_WM_BEAUTIFY_FLAG" val="#wm#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EXT_SUBTYPE" val="a"/>
  <p:tag name="KSO_WM_UNIT_SUBTYPE" val="a"/>
  <p:tag name="KSO_WM_UNIT_TYPE" val="f"/>
  <p:tag name="KSO_WM_BEAUTIFY_FLAG" val="#wm#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TYPE" val="text"/>
  <p:tag name="KSO_WM_BEAUTIFY_FLAG" val="#wm#"/>
  <p:tag name="KSO_WM_SLIDE_ID" val="custom20230996_8"/>
  <p:tag name="KSO_WM_TEMPLATE_SUBCATEGORY" val="29"/>
  <p:tag name="KSO_WM_TEMPLATE_MASTER_TYPE" val="0"/>
  <p:tag name="KSO_WM_TEMPLATE_COLOR_TYPE" val="0"/>
  <p:tag name="KSO_WM_SLIDE_ITEM_CNT" val="0"/>
  <p:tag name="KSO_WM_SLIDE_INDEX" val="8"/>
  <p:tag name="KSO_WM_TAG_VERSION" val="1.0"/>
  <p:tag name="KSO_WM_TEMPLATE_CATEGORY" val="custom"/>
  <p:tag name="KSO_WM_TEMPLATE_INDEX" val="20230996"/>
  <p:tag name="KSO_WM_SLIDE_SUBTYPE" val="pureTxt"/>
  <p:tag name="KSO_WM_SLIDE_SIZE" val="828*457"/>
  <p:tag name="KSO_WM_SLIDE_POSITION" val="66*28"/>
  <p:tag name="KSO_WM_SLIDE_LAYOUT" val="a_f"/>
  <p:tag name="KSO_WM_SLIDE_LAYOUT_CNT" val="1_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"/>
  <p:tag name="KSO_WM_UNIT_TYPE" val="a"/>
  <p:tag name="KSO_WM_BEAUTIFY_FLAG" val="#wm#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EXT_SUBTYPE" val="a"/>
  <p:tag name="KSO_WM_UNIT_SUBTYPE" val="a"/>
  <p:tag name="KSO_WM_UNIT_TYPE" val="f"/>
  <p:tag name="KSO_WM_BEAUTIFY_FLAG" val="#wm#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TYPE" val="text"/>
  <p:tag name="KSO_WM_BEAUTIFY_FLAG" val="#wm#"/>
  <p:tag name="KSO_WM_SLIDE_ID" val="custom20230996_8"/>
  <p:tag name="KSO_WM_TEMPLATE_SUBCATEGORY" val="29"/>
  <p:tag name="KSO_WM_TEMPLATE_MASTER_TYPE" val="0"/>
  <p:tag name="KSO_WM_TEMPLATE_COLOR_TYPE" val="0"/>
  <p:tag name="KSO_WM_SLIDE_ITEM_CNT" val="0"/>
  <p:tag name="KSO_WM_SLIDE_INDEX" val="8"/>
  <p:tag name="KSO_WM_TAG_VERSION" val="1.0"/>
  <p:tag name="KSO_WM_TEMPLATE_CATEGORY" val="custom"/>
  <p:tag name="KSO_WM_TEMPLATE_INDEX" val="20230996"/>
  <p:tag name="KSO_WM_SLIDE_SUBTYPE" val="pureTxt"/>
  <p:tag name="KSO_WM_SLIDE_SIZE" val="828*457"/>
  <p:tag name="KSO_WM_SLIDE_POSITION" val="66*28"/>
  <p:tag name="KSO_WM_SLIDE_LAYOUT" val="a_f"/>
  <p:tag name="KSO_WM_SLIDE_LAYOUT_CNT" val="1_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"/>
  <p:tag name="KSO_WM_UNIT_TYPE" val="a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1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EXT_SUBTYPE" val="a"/>
  <p:tag name="KSO_WM_UNIT_SUBTYPE" val="a"/>
  <p:tag name="KSO_WM_UNIT_TYPE" val="f"/>
  <p:tag name="KSO_WM_BEAUTIFY_FLAG" val="#wm#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TYPE" val="text"/>
  <p:tag name="KSO_WM_BEAUTIFY_FLAG" val="#wm#"/>
  <p:tag name="KSO_WM_SLIDE_ID" val="custom20230996_8"/>
  <p:tag name="KSO_WM_TEMPLATE_SUBCATEGORY" val="29"/>
  <p:tag name="KSO_WM_TEMPLATE_MASTER_TYPE" val="0"/>
  <p:tag name="KSO_WM_TEMPLATE_COLOR_TYPE" val="0"/>
  <p:tag name="KSO_WM_SLIDE_ITEM_CNT" val="0"/>
  <p:tag name="KSO_WM_SLIDE_INDEX" val="8"/>
  <p:tag name="KSO_WM_TAG_VERSION" val="1.0"/>
  <p:tag name="KSO_WM_TEMPLATE_CATEGORY" val="custom"/>
  <p:tag name="KSO_WM_TEMPLATE_INDEX" val="20230996"/>
  <p:tag name="KSO_WM_SLIDE_SUBTYPE" val="pureTxt"/>
  <p:tag name="KSO_WM_SLIDE_SIZE" val="828*457"/>
  <p:tag name="KSO_WM_SLIDE_POSITION" val="66*28"/>
  <p:tag name="KSO_WM_SLIDE_LAYOUT" val="a_f"/>
  <p:tag name="KSO_WM_SLIDE_LAYOUT_CNT" val="1_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"/>
  <p:tag name="KSO_WM_UNIT_TYPE" val="a"/>
  <p:tag name="KSO_WM_BEAUTIFY_FLAG" val="#wm#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EXT_SUBTYPE" val="a"/>
  <p:tag name="KSO_WM_UNIT_SUBTYPE" val="a"/>
  <p:tag name="KSO_WM_UNIT_TYPE" val="f"/>
  <p:tag name="KSO_WM_BEAUTIFY_FLAG" val="#wm#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30996_9"/>
  <p:tag name="KSO_WM_TEMPLATE_SUBCATEGORY" val="29"/>
  <p:tag name="KSO_WM_TEMPLATE_MASTER_TYPE" val="0"/>
  <p:tag name="KSO_WM_TEMPLATE_COLOR_TYPE" val="0"/>
  <p:tag name="KSO_WM_SLIDE_ITEM_CNT" val="0"/>
  <p:tag name="KSO_WM_SLIDE_INDEX" val="9"/>
  <p:tag name="KSO_WM_TAG_VERSION" val="1.0"/>
  <p:tag name="KSO_WM_BEAUTIFY_FLAG" val="#wm#"/>
  <p:tag name="KSO_WM_TEMPLATE_CATEGORY" val="custom"/>
  <p:tag name="KSO_WM_TEMPLATE_INDEX" val="20230996"/>
  <p:tag name="KSO_WM_SLIDE_TYPE" val="endPage"/>
  <p:tag name="KSO_WM_SLIDE_SUBTYPE" val="pureTxt"/>
  <p:tag name="KSO_WM_SLIDE_LAYOUT" val="a_f"/>
  <p:tag name="KSO_WM_SLIDE_LAYOUT_CNT" val="1_2"/>
  <p:tag name="KSO_WM_SLIDE_THEME_ID" val="3313005"/>
  <p:tag name="KSO_WM_SLIDE_THEME_NAME" val="黄绿色简约风简单几何形状主题模板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30996_9*a*1"/>
  <p:tag name="KSO_WM_TEMPLATE_CATEGORY" val="custom"/>
  <p:tag name="KSO_WM_TEMPLATE_INDEX" val="20230996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TYPE" val="a"/>
  <p:tag name="KSO_WM_UNIT_INDEX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30996_9*f*1"/>
  <p:tag name="KSO_WM_TEMPLATE_CATEGORY" val="custom"/>
  <p:tag name="KSO_WM_TEMPLATE_INDEX" val="20230996"/>
  <p:tag name="KSO_WM_UNIT_LAYERLEVEL" val="1"/>
  <p:tag name="KSO_WM_TAG_VERSION" val="1.0"/>
  <p:tag name="KSO_WM_BEAUTIFY_FLAG" val="#wm#"/>
  <p:tag name="KSO_WM_UNIT_SUBTYPE" val="b"/>
  <p:tag name="KSO_WM_UNIT_NOCLEAR" val="0"/>
  <p:tag name="KSO_WM_UNIT_VALUE" val="8"/>
  <p:tag name="KSO_WM_UNIT_TYPE" val="f"/>
  <p:tag name="KSO_WM_UNIT_INDEX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2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3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4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5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6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7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1"/>
  <p:tag name="KSO_WM_TEMPLATE_CATEGORY" val="custom"/>
  <p:tag name="KSO_WM_TEMPLATE_INDEX" val="2023099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8"/>
  <p:tag name="KSO_WM_UNIT_LAYERLEVEL" val="1"/>
  <p:tag name="KSO_WM_TAG_VERSION" val="1.0"/>
  <p:tag name="KSO_WM_BEAUTIFY_FLAG" val="#wm#"/>
  <p:tag name="KSO_WM_UNIT_TYPE" val="i"/>
  <p:tag name="KSO_WM_UNIT_INDEX" val="1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9"/>
  <p:tag name="KSO_WM_UNIT_LAYERLEVEL" val="1"/>
  <p:tag name="KSO_WM_TAG_VERSION" val="1.0"/>
  <p:tag name="KSO_WM_BEAUTIFY_FLAG" val="#wm#"/>
  <p:tag name="KSO_WM_UNIT_TYPE" val="i"/>
  <p:tag name="KSO_WM_UNIT_INDEX" val="1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0"/>
  <p:tag name="KSO_WM_UNIT_LAYERLEVEL" val="1"/>
  <p:tag name="KSO_WM_TAG_VERSION" val="1.0"/>
  <p:tag name="KSO_WM_BEAUTIFY_FLAG" val="#wm#"/>
  <p:tag name="KSO_WM_UNIT_TYPE" val="i"/>
  <p:tag name="KSO_WM_UNIT_INDEX" val="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1"/>
  <p:tag name="KSO_WM_UNIT_LAYERLEVEL" val="1"/>
  <p:tag name="KSO_WM_TAG_VERSION" val="1.0"/>
  <p:tag name="KSO_WM_BEAUTIFY_FLAG" val="#wm#"/>
  <p:tag name="KSO_WM_UNIT_TYPE" val="i"/>
  <p:tag name="KSO_WM_UNIT_INDEX" val="2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2"/>
  <p:tag name="KSO_WM_UNIT_LAYERLEVEL" val="1"/>
  <p:tag name="KSO_WM_TAG_VERSION" val="1.0"/>
  <p:tag name="KSO_WM_BEAUTIFY_FLAG" val="#wm#"/>
  <p:tag name="KSO_WM_UNIT_TYPE" val="i"/>
  <p:tag name="KSO_WM_UNIT_INDEX" val="2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3"/>
  <p:tag name="KSO_WM_UNIT_LAYERLEVEL" val="1"/>
  <p:tag name="KSO_WM_TAG_VERSION" val="1.0"/>
  <p:tag name="KSO_WM_BEAUTIFY_FLAG" val="#wm#"/>
  <p:tag name="KSO_WM_UNIT_TYPE" val="i"/>
  <p:tag name="KSO_WM_UNIT_INDEX" val="2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4"/>
  <p:tag name="KSO_WM_UNIT_LAYERLEVEL" val="1"/>
  <p:tag name="KSO_WM_TAG_VERSION" val="1.0"/>
  <p:tag name="KSO_WM_BEAUTIFY_FLAG" val="#wm#"/>
  <p:tag name="KSO_WM_UNIT_TYPE" val="i"/>
  <p:tag name="KSO_WM_UNIT_INDEX" val="2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5"/>
  <p:tag name="KSO_WM_UNIT_LAYERLEVEL" val="1"/>
  <p:tag name="KSO_WM_TAG_VERSION" val="1.0"/>
  <p:tag name="KSO_WM_BEAUTIFY_FLAG" val="#wm#"/>
  <p:tag name="KSO_WM_UNIT_TYPE" val="i"/>
  <p:tag name="KSO_WM_UNIT_INDEX" val="2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6"/>
  <p:tag name="KSO_WM_UNIT_LAYERLEVEL" val="1"/>
  <p:tag name="KSO_WM_TAG_VERSION" val="1.0"/>
  <p:tag name="KSO_WM_BEAUTIFY_FLAG" val="#wm#"/>
  <p:tag name="KSO_WM_UNIT_TYPE" val="i"/>
  <p:tag name="KSO_WM_UNIT_INDEX" val="2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7"/>
  <p:tag name="KSO_WM_UNIT_LAYERLEVEL" val="1"/>
  <p:tag name="KSO_WM_TAG_VERSION" val="1.0"/>
  <p:tag name="KSO_WM_BEAUTIFY_FLAG" val="#wm#"/>
  <p:tag name="KSO_WM_UNIT_TYPE" val="i"/>
  <p:tag name="KSO_WM_UNIT_INDEX" val="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8"/>
  <p:tag name="KSO_WM_UNIT_LAYERLEVEL" val="1"/>
  <p:tag name="KSO_WM_TAG_VERSION" val="1.0"/>
  <p:tag name="KSO_WM_BEAUTIFY_FLAG" val="#wm#"/>
  <p:tag name="KSO_WM_UNIT_TYPE" val="i"/>
  <p:tag name="KSO_WM_UNIT_INDEX" val="2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9"/>
  <p:tag name="KSO_WM_UNIT_LAYERLEVEL" val="1"/>
  <p:tag name="KSO_WM_TAG_VERSION" val="1.0"/>
  <p:tag name="KSO_WM_BEAUTIFY_FLAG" val="#wm#"/>
  <p:tag name="KSO_WM_UNIT_TYPE" val="i"/>
  <p:tag name="KSO_WM_UNIT_INDEX" val="2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30"/>
  <p:tag name="KSO_WM_UNIT_LAYERLEVEL" val="1"/>
  <p:tag name="KSO_WM_TAG_VERSION" val="1.0"/>
  <p:tag name="KSO_WM_BEAUTIFY_FLAG" val="#wm#"/>
  <p:tag name="KSO_WM_UNIT_TYPE" val="i"/>
  <p:tag name="KSO_WM_UNIT_INDEX" val="3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31"/>
  <p:tag name="KSO_WM_UNIT_LAYERLEVEL" val="1"/>
  <p:tag name="KSO_WM_TAG_VERSION" val="1.0"/>
  <p:tag name="KSO_WM_BEAUTIFY_FLAG" val="#wm#"/>
  <p:tag name="KSO_WM_UNIT_TYPE" val="i"/>
  <p:tag name="KSO_WM_UNIT_INDEX" val="3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2"/>
  <p:tag name="KSO_WM_UNIT_LAYERLEVEL" val="1"/>
  <p:tag name="KSO_WM_TAG_VERSION" val="1.0"/>
  <p:tag name="KSO_WM_UNIT_TYPE" val="i"/>
  <p:tag name="KSO_WM_UNIT_INDEX" val="3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3"/>
  <p:tag name="KSO_WM_UNIT_LAYERLEVEL" val="1"/>
  <p:tag name="KSO_WM_TAG_VERSION" val="1.0"/>
  <p:tag name="KSO_WM_UNIT_TYPE" val="i"/>
  <p:tag name="KSO_WM_UNIT_INDEX" val="3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4"/>
  <p:tag name="KSO_WM_UNIT_LAYERLEVEL" val="1"/>
  <p:tag name="KSO_WM_TAG_VERSION" val="1.0"/>
  <p:tag name="KSO_WM_UNIT_TYPE" val="i"/>
  <p:tag name="KSO_WM_UNIT_INDEX" val="3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5"/>
  <p:tag name="KSO_WM_UNIT_LAYERLEVEL" val="1"/>
  <p:tag name="KSO_WM_TAG_VERSION" val="1.0"/>
  <p:tag name="KSO_WM_UNIT_TYPE" val="i"/>
  <p:tag name="KSO_WM_UNIT_INDEX" val="3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6"/>
  <p:tag name="KSO_WM_UNIT_LAYERLEVEL" val="1"/>
  <p:tag name="KSO_WM_TAG_VERSION" val="1.0"/>
  <p:tag name="KSO_WM_UNIT_TYPE" val="i"/>
  <p:tag name="KSO_WM_UNIT_INDEX" val="3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7"/>
  <p:tag name="KSO_WM_UNIT_LAYERLEVEL" val="1"/>
  <p:tag name="KSO_WM_TAG_VERSION" val="1.0"/>
  <p:tag name="KSO_WM_UNIT_TYPE" val="i"/>
  <p:tag name="KSO_WM_UNIT_INDEX" val="3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8"/>
  <p:tag name="KSO_WM_UNIT_LAYERLEVEL" val="1"/>
  <p:tag name="KSO_WM_TAG_VERSION" val="1.0"/>
  <p:tag name="KSO_WM_UNIT_TYPE" val="i"/>
  <p:tag name="KSO_WM_UNIT_INDEX" val="3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9"/>
  <p:tag name="KSO_WM_UNIT_LAYERLEVEL" val="1"/>
  <p:tag name="KSO_WM_TAG_VERSION" val="1.0"/>
  <p:tag name="KSO_WM_UNIT_TYPE" val="i"/>
  <p:tag name="KSO_WM_UNIT_INDEX" val="3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0"/>
  <p:tag name="KSO_WM_UNIT_LAYERLEVEL" val="1"/>
  <p:tag name="KSO_WM_TAG_VERSION" val="1.0"/>
  <p:tag name="KSO_WM_UNIT_TYPE" val="i"/>
  <p:tag name="KSO_WM_UNIT_INDEX" val="4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1"/>
  <p:tag name="KSO_WM_UNIT_LAYERLEVEL" val="1"/>
  <p:tag name="KSO_WM_TAG_VERSION" val="1.0"/>
  <p:tag name="KSO_WM_UNIT_TYPE" val="i"/>
  <p:tag name="KSO_WM_UNIT_INDEX" val="4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2"/>
  <p:tag name="KSO_WM_UNIT_LAYERLEVEL" val="1"/>
  <p:tag name="KSO_WM_TAG_VERSION" val="1.0"/>
  <p:tag name="KSO_WM_UNIT_TYPE" val="i"/>
  <p:tag name="KSO_WM_UNIT_INDEX" val="4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3"/>
  <p:tag name="KSO_WM_UNIT_LAYERLEVEL" val="1"/>
  <p:tag name="KSO_WM_TAG_VERSION" val="1.0"/>
  <p:tag name="KSO_WM_UNIT_TYPE" val="i"/>
  <p:tag name="KSO_WM_UNIT_INDEX" val="4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4"/>
  <p:tag name="KSO_WM_UNIT_LAYERLEVEL" val="1"/>
  <p:tag name="KSO_WM_TAG_VERSION" val="1.0"/>
  <p:tag name="KSO_WM_UNIT_TYPE" val="i"/>
  <p:tag name="KSO_WM_UNIT_INDEX" val="4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5"/>
  <p:tag name="KSO_WM_UNIT_LAYERLEVEL" val="1"/>
  <p:tag name="KSO_WM_TAG_VERSION" val="1.0"/>
  <p:tag name="KSO_WM_UNIT_TYPE" val="i"/>
  <p:tag name="KSO_WM_UNIT_INDEX" val="4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6"/>
  <p:tag name="KSO_WM_UNIT_LAYERLEVEL" val="1"/>
  <p:tag name="KSO_WM_TAG_VERSION" val="1.0"/>
  <p:tag name="KSO_WM_UNIT_TYPE" val="i"/>
  <p:tag name="KSO_WM_UNIT_INDEX" val="4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7"/>
  <p:tag name="KSO_WM_UNIT_LAYERLEVEL" val="1"/>
  <p:tag name="KSO_WM_TAG_VERSION" val="1.0"/>
  <p:tag name="KSO_WM_UNIT_TYPE" val="i"/>
  <p:tag name="KSO_WM_UNIT_INDEX" val="4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8"/>
  <p:tag name="KSO_WM_UNIT_LAYERLEVEL" val="1"/>
  <p:tag name="KSO_WM_TAG_VERSION" val="1.0"/>
  <p:tag name="KSO_WM_UNIT_TYPE" val="i"/>
  <p:tag name="KSO_WM_UNIT_INDEX" val="4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9"/>
  <p:tag name="KSO_WM_UNIT_LAYERLEVEL" val="1"/>
  <p:tag name="KSO_WM_TAG_VERSION" val="1.0"/>
  <p:tag name="KSO_WM_UNIT_TYPE" val="i"/>
  <p:tag name="KSO_WM_UNIT_INDEX" val="4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0"/>
  <p:tag name="KSO_WM_UNIT_LAYERLEVEL" val="1"/>
  <p:tag name="KSO_WM_TAG_VERSION" val="1.0"/>
  <p:tag name="KSO_WM_UNIT_TYPE" val="i"/>
  <p:tag name="KSO_WM_UNIT_INDEX" val="5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1"/>
  <p:tag name="KSO_WM_UNIT_LAYERLEVEL" val="1"/>
  <p:tag name="KSO_WM_TAG_VERSION" val="1.0"/>
  <p:tag name="KSO_WM_UNIT_TYPE" val="i"/>
  <p:tag name="KSO_WM_UNIT_INDEX" val="5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2"/>
  <p:tag name="KSO_WM_UNIT_LAYERLEVEL" val="1"/>
  <p:tag name="KSO_WM_TAG_VERSION" val="1.0"/>
  <p:tag name="KSO_WM_UNIT_TYPE" val="i"/>
  <p:tag name="KSO_WM_UNIT_INDEX" val="5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3"/>
  <p:tag name="KSO_WM_UNIT_LAYERLEVEL" val="1"/>
  <p:tag name="KSO_WM_TAG_VERSION" val="1.0"/>
  <p:tag name="KSO_WM_UNIT_TYPE" val="i"/>
  <p:tag name="KSO_WM_UNIT_INDEX" val="5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4"/>
  <p:tag name="KSO_WM_UNIT_LAYERLEVEL" val="1"/>
  <p:tag name="KSO_WM_TAG_VERSION" val="1.0"/>
  <p:tag name="KSO_WM_UNIT_TYPE" val="i"/>
  <p:tag name="KSO_WM_UNIT_INDEX" val="5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5"/>
  <p:tag name="KSO_WM_UNIT_LAYERLEVEL" val="1"/>
  <p:tag name="KSO_WM_TAG_VERSION" val="1.0"/>
  <p:tag name="KSO_WM_UNIT_TYPE" val="i"/>
  <p:tag name="KSO_WM_UNIT_INDEX" val="5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6"/>
  <p:tag name="KSO_WM_UNIT_LAYERLEVEL" val="1"/>
  <p:tag name="KSO_WM_TAG_VERSION" val="1.0"/>
  <p:tag name="KSO_WM_UNIT_TYPE" val="i"/>
  <p:tag name="KSO_WM_UNIT_INDEX" val="5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b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80"/>
  <p:tag name="KSO_WM_UNIT_TYPE" val="b"/>
  <p:tag name="KSO_WM_UNIT_INDEX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4"/>
  <p:tag name="KSO_WM_UNIT_LAYERLEVEL" val="1"/>
  <p:tag name="KSO_WM_TAG_VERSION" val="1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3"/>
  <p:tag name="KSO_WM_UNIT_LAYERLEVEL" val="1"/>
  <p:tag name="KSO_WM_TAG_VERSION" val="1.0"/>
  <p:tag name="KSO_WM_BEAUTIFY_FLAG" val="#wm#"/>
  <p:tag name="KSO_WM_UNIT_PRESET_TEXT" val="公司名占位符"/>
  <p:tag name="KSO_WM_UNIT_NOCLEAR" val="0"/>
  <p:tag name="KSO_WM_UNIT_VALUE" val="16"/>
  <p:tag name="KSO_WM_UNIT_TYPE" val="f"/>
  <p:tag name="KSO_WM_UNIT_INDEX" val="3"/>
  <p:tag name="KSO_WM_UNIT_SUBTYPE" val="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1"/>
  <p:tag name="KSO_WM_UNIT_LAYERLEVEL" val="1"/>
  <p:tag name="KSO_WM_TAG_VERSION" val="1.0"/>
  <p:tag name="KSO_WM_BEAUTIFY_FLAG" val="#wm#"/>
  <p:tag name="KSO_WM_UNIT_SUBTYPE" val="c"/>
  <p:tag name="KSO_WM_UNIT_PRESET_TEXT" val="日期时间占位符"/>
  <p:tag name="KSO_WM_UNIT_NOCLEAR" val="0"/>
  <p:tag name="KSO_WM_UNIT_VALUE" val="8"/>
  <p:tag name="KSO_WM_UNIT_TYPE" val="f"/>
  <p:tag name="KSO_WM_UNIT_INDEX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585"/>
  <p:tag name="KSO_WM_UNIT_TYPE" val="f"/>
  <p:tag name="KSO_WM_UNIT_INDEX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8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9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0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1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2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3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4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5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6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7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8"/>
  <p:tag name="KSO_WM_UNIT_LAYERLEVEL" val="1"/>
  <p:tag name="KSO_WM_TAG_VERSION" val="1.0"/>
  <p:tag name="KSO_WM_BEAUTIFY_FLAG" val="#wm#"/>
  <p:tag name="KSO_WM_UNIT_TYPE" val="i"/>
  <p:tag name="KSO_WM_UNIT_INDEX" val="18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Calibri"/>
        <a:ea typeface="宋体"/>
        <a:cs typeface=""/>
      </a:majorFont>
      <a:minorFont>
        <a:latin typeface="Cambri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37">
      <a:dk1>
        <a:sysClr val="windowText" lastClr="000000"/>
      </a:dk1>
      <a:lt1>
        <a:sysClr val="window" lastClr="FFFFFF"/>
      </a:lt1>
      <a:dk2>
        <a:srgbClr val="44546A"/>
      </a:dk2>
      <a:lt2>
        <a:srgbClr val="FDFAF5"/>
      </a:lt2>
      <a:accent1>
        <a:srgbClr val="F3BB28"/>
      </a:accent1>
      <a:accent2>
        <a:srgbClr val="D9C573"/>
      </a:accent2>
      <a:accent3>
        <a:srgbClr val="B6B679"/>
      </a:accent3>
      <a:accent4>
        <a:srgbClr val="94A87F"/>
      </a:accent4>
      <a:accent5>
        <a:srgbClr val="719985"/>
      </a:accent5>
      <a:accent6>
        <a:srgbClr val="4F8A8B"/>
      </a:accent6>
      <a:hlink>
        <a:srgbClr val="0563C1"/>
      </a:hlink>
      <a:folHlink>
        <a:srgbClr val="954F72"/>
      </a:folHlink>
    </a:clrScheme>
    <a:fontScheme name="">
      <a:majorFont>
        <a:latin typeface="Calibri"/>
        <a:ea typeface="宋体"/>
        <a:cs typeface=""/>
      </a:majorFont>
      <a:minorFont>
        <a:latin typeface="Cambri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215</Words>
  <Application>Microsoft Office PowerPoint</Application>
  <PresentationFormat>宽屏</PresentationFormat>
  <Paragraphs>22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等线</vt:lpstr>
      <vt:lpstr>Arial</vt:lpstr>
      <vt:lpstr>Calibri</vt:lpstr>
      <vt:lpstr>Cambria</vt:lpstr>
      <vt:lpstr>1_Office 主题​​</vt:lpstr>
      <vt:lpstr>2_Office 主题​​</vt:lpstr>
      <vt:lpstr>Automotive Repair System Report and Presentation</vt:lpstr>
      <vt:lpstr>Requirements Overview</vt:lpstr>
      <vt:lpstr>Business process</vt:lpstr>
      <vt:lpstr>1.Login page： Select member or guest status. Members log in with ID and password. Guests can register or skip.</vt:lpstr>
      <vt:lpstr>2.Member registration page：If guest, choose to register or skip. If registering, enter details.</vt:lpstr>
      <vt:lpstr>3.Vehicle Info Registration: Enter user and vehicle details</vt:lpstr>
      <vt:lpstr>4.Trailer team register vehicle page：Vehicle details sent to trailer team，the vehicle license plate and other information are registered when the trailer team performs service</vt:lpstr>
      <vt:lpstr>5.Repair diagnosis and quotation confirmation page：Maintenance team rates faults and adds optional services. Confirmation sent to customer with cost calculation.</vt:lpstr>
      <vt:lpstr>6.Repair completion confirmation page：Notify customer to pick up vehicle.</vt:lpstr>
      <vt:lpstr>7.Customer Feedback and After-Sales Service page：Evaluate service quality Choose to enter after-sales service or provide feedback.</vt:lpstr>
      <vt:lpstr>8.Problem Feedback and Rework page：Register feedback after second repair and re-enter maintenance process.</vt:lpstr>
      <vt:lpstr>9.Refund page：If dissatisfied, provide refund form for further processing</vt:lpstr>
      <vt:lpstr>Test plan</vt:lpstr>
      <vt:lpstr>Thanks For Your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 repair shop business process optimization solution</dc:title>
  <dc:creator>茜瑶 邓</dc:creator>
  <cp:lastModifiedBy>茜瑶 邓</cp:lastModifiedBy>
  <cp:revision>9</cp:revision>
  <dcterms:created xsi:type="dcterms:W3CDTF">2024-10-16T01:18:00Z</dcterms:created>
  <dcterms:modified xsi:type="dcterms:W3CDTF">2024-11-13T13:08:47Z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96D3B662A64F6DAFFB0C0E677969436E_42</vt:lpwstr>
  </property>
  <property fmtid="{D5CDD505-2E9C-101B-9397-08002B2CF9AE}" pid="3" name="KSOProductBuildVer">
    <vt:lpwstr>2052-12.1.0.18276</vt:lpwstr>
  </property>
</Properties>
</file>