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sldIdLst>
    <p:sldId id="256" r:id="rId2"/>
    <p:sldId id="271" r:id="rId3"/>
    <p:sldId id="272" r:id="rId4"/>
    <p:sldId id="273" r:id="rId5"/>
    <p:sldId id="274" r:id="rId6"/>
    <p:sldId id="267" r:id="rId7"/>
    <p:sldId id="268" r:id="rId8"/>
    <p:sldId id="269" r:id="rId9"/>
    <p:sldId id="275" r:id="rId10"/>
    <p:sldId id="276" r:id="rId11"/>
    <p:sldId id="258" r:id="rId12"/>
    <p:sldId id="259" r:id="rId13"/>
    <p:sldId id="260" r:id="rId14"/>
    <p:sldId id="277" r:id="rId15"/>
    <p:sldId id="266" r:id="rId16"/>
    <p:sldId id="264" r:id="rId17"/>
    <p:sldId id="262" r:id="rId18"/>
    <p:sldId id="279" r:id="rId19"/>
    <p:sldId id="265" r:id="rId20"/>
    <p:sldId id="278" r:id="rId21"/>
    <p:sldId id="280" r:id="rId22"/>
  </p:sldIdLst>
  <p:sldSz cx="12192000" cy="6858000"/>
  <p:notesSz cx="6858000" cy="9144000"/>
  <p:defaultTextStyle>
    <a:defPPr>
      <a:defRPr lang="ko-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08"/>
    <p:restoredTop sz="94624"/>
  </p:normalViewPr>
  <p:slideViewPr>
    <p:cSldViewPr snapToGrid="0" snapToObjects="1">
      <p:cViewPr varScale="1">
        <p:scale>
          <a:sx n="65" d="100"/>
          <a:sy n="65" d="100"/>
        </p:scale>
        <p:origin x="42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22T10:22:18.095"/>
    </inkml:context>
    <inkml:brush xml:id="br0">
      <inkml:brushProperty name="width" value="0.05" units="cm"/>
      <inkml:brushProperty name="height" value="0.05" units="cm"/>
      <inkml:brushProperty name="color" value="#30321C"/>
    </inkml:brush>
  </inkml:definitions>
  <inkml:trace contextRef="#ctx0" brushRef="#br0">244 0 18006,'0'16'0,"0"21"2968,0 17-2968,0 1 0,0 3 0,0 29 0,0 11 0,0-49 1124,0-11-1124,0-1 589,0-9-589,0-3 1888,0-8-1888,0 0 0,0-1 0,0 1 0,0 0 0,0 0 0,0 0 0,0 0 0,0 10 0,0 2 0,0 0 0,0-3 0,0 1 0,0-8 0,0 8 0,0-10 0,0 0 0,-7-7 0,-3-3 0,-6-7 0,-2 0 0,1-7 0,-2-12 0,-8-11 0,14-19 0,-12 8 0,13-19 0,1 19 0,-7-19 0,7 18 0,-1-7 0,3 20 0,1-7 0,6 17 0,-7-8 0,9 18 0,0 2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22T10:22:18.315"/>
    </inkml:context>
    <inkml:brush xml:id="br0">
      <inkml:brushProperty name="width" value="0.05" units="cm"/>
      <inkml:brushProperty name="height" value="0.05" units="cm"/>
      <inkml:brushProperty name="color" value="#30321C"/>
    </inkml:brush>
  </inkml:definitions>
  <inkml:trace contextRef="#ctx0" brushRef="#br0">0 1 24575,'0'0'0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22T10:22:21.108"/>
    </inkml:context>
    <inkml:brush xml:id="br0">
      <inkml:brushProperty name="width" value="0.05" units="cm"/>
      <inkml:brushProperty name="height" value="0.05" units="cm"/>
      <inkml:brushProperty name="color" value="#30321C"/>
    </inkml:brush>
  </inkml:definitions>
  <inkml:trace contextRef="#ctx0" brushRef="#br0">78 133 24575,'0'64'0,"0"-15"0,0 0 0,0 4 0,0 40 0,0 2 0,0-2 0,10-5 0,-7-23 0,16 11 0,-17-24 0,8-13 0,-10-12 0,0-10 0,0 0 0,7 1 0,-5-1 0,6 0 0,-8 0 0,0 0 0,0 1 0,8-1 0,-6 0 0,5 0 0,-7 0 0,7 0 0,-5-1 0,5 1 0,1-8 0,-6 5 0,6-19 0,-18-46 0,8 2 0,-6-1 0,-4-3 0,-11-26 0,-1 0 0,-9-9 0,12 33 0,9-18 0,-4 41 0,14-15 0,-6 27 0,0 1 0,6 4 0,-6 6 0,8-8 0,0-9 0,0 6 0,0-16 0,0 7 0,0-9 0,0 9 0,0-7 0,0 16 0,0-16 0,8 16 0,-7-6 0,7 10 0,-1 6 0,2 3 0,7 14 0,-8 35 0,9 3 0,-16 5 0,0 3 0,18 29-242,-17-29 1,-1-1 241,18 27 0,-16 9 0,6-33 0,0 17 0,-7-40 0,8 5 0,-10-20 0,0 1 483,0-1-483,7-8 0,1-1 0,9-8 0,-1-15 0,4-30 0,0-21 0,-7-4 0,-2-6-782,-4 16 1,-2 0 781,1-22 0,-1 0 0,1 26 0,-2 3-1,-3-1 1,1 2 0,8-16 0,-10-4 0,0 40 0,0-6 0,0 50 1563,0 27-1563,0 33 0,0 19 0,-10 1 0,-3-1 0,0 0-443,-6-13 443,6 10 0,1-22 0,-7 9 0,8-23 0,-1-3 0,-5-11 0,15 0 0,-15 1 0,14-11 444,-5 8-444,0-16 0,6 6 0,-6-9 0,8 1 0,0-1 0,-7 0 0,5 0 0,-6 1 0,8 8 0,0 3 0,0 0 0,-8-3 0,6 1 0,-6-8 0,8 8 0,0-10 0,0 0 0,0-15 0,0-21 0,0-22 0,9-8 0,20-28 0,-5 20 0,15-22 0,-19 26 0,-8 4 0,-4 20 0,-8-7 0,0 17 0,0-8 0,0 25 0,0 4 0,0 24 0,0 3 0,0 37 0,-9-21 0,-2 32 0,-19-26 0,-1 18 0,-1-16 0,5-7 0,9-19 0,8-10 0,-5 0 0,5-7 0,-7-3 0,7-7 0,2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22T10:22:24.144"/>
    </inkml:context>
    <inkml:brush xml:id="br0">
      <inkml:brushProperty name="width" value="0.05" units="cm"/>
      <inkml:brushProperty name="height" value="0.05" units="cm"/>
      <inkml:brushProperty name="color" value="#30321C"/>
    </inkml:brush>
  </inkml:definitions>
  <inkml:trace contextRef="#ctx0" brushRef="#br0">34 1785 24575,'0'-16'0,"7"7"0,2 2 0,7 7 0,1 0 0,-1 0 0,1 0 0,1 0 0,-1 0 0,0 0 0,10 0 0,-8 0 0,8 0 0,-1 9 0,-6-7 0,6 14 0,-9-14 0,-8 13 0,-1-21 0,-8 4 0,0-24 0,0-3 0,0 0 0,0-7 0,0 8 0,0-1 0,-7 12 0,-3 9 0,-7 8 0,0 0 0,-1 0 0,1 0 0,-10 9 0,7 0 0,1 10 0,4-2 0,5 0 0,0-22 0,-8-31 0,16-29 0,-4 14 0,1-4 0,5 1 0,0-1-238,0 0 0,0 1 238,0 0 0,0 2 0,0-27 0,0 15 0,0 14 0,0 21 0,0 24 0,0 29 0,0 25 0,0 14 0,0-1 0,0 14 0,0-22 476,0 19-476,0-32 0,0 8 0,0-20 0,0-3 0,0-9 0,0 1 0,0-2 0,0 1 0,0 9 0,0 3 0,0 0 0,0 22 0,0-28 0,7 11 0,-5-33 0,12-11 0,-12-7 0,6-1 0,0 9 0,1 1 0,8 8 0,-8 17 0,8 15 0,-15 20 0,16-1 0,-16-1 0,7-12 0,-9-10 0,0-1 0,0-10 0,0-38 0,0-20 0,0-19 0,0-9-789,0 3 1,0-2 788,0-11 0,0-3-948,0-5 1,0 1 947,0 12 0,0 0 0,0-6 0,0-1 0,0 10 0,0 3 0,-5 12 0,-1 3 0,4-40-1247,-17 28 1247,17 16 0,-15 10 0,15 11 1314,-7 1-1314,9 1 1903,0-3-1903,0-10 1502,0-10-1502,0-3 0,0 0 0,0-8 0,0 28 0,0-15 0,0 27 0,0-6 0,0 23 0,0 14 0,0 17 0,-9 21-3392,2 1 0,1 5 3392,0-4 0,0 1 0,0 16 0,2-1-1074,4 26 1074,0-18-700,-10-12 700,8-11-126,-7-12 126,9-14 5842,0-9-5842,0-29 1501,0-13-1501,0-32 1124,0-19-1124,0 10 0,0-9 0,0 12 0,0 11 217,0 2-217,8 12 0,-6 9 0,14 10 0,-15 27 0,6 37 0,-7 21 0,0 25 0,0-13 0,0-2 0,0-14 0,0-19 0,0-6 0,0-20 0,0 1 0,0-23 0,0-19 0,0-26 0,0-2 0,0 3 0,0 10 0,0 10 0,0 3 0,0 8 0,0 78 0,0-22 0,0 18 0,0 5 0,0 5 0,0-2 0,0-15 0,0-20 0,0-2 0,0-10 0,0 0 0,0 0 0,0 0 0,-8 9 0,6 2 0,-16 21 0,15 3 0,-16 23 0,16-9 0,-16 10 0,16-14 0,-16 1 0,17-11 0,-7-13 0,9-12 0,0-10 0,-8 0 0,6 1 0,-6-2 0,8 1 0,0 0 0,-8 0 0,6 10 0,-14 1 0,14 11 0,-7-11 0,9-1 0,0-10 0,0 0 0,0 1 0,0-1 0,0-8 0,0-1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9798E-90C4-48E6-B39B-37FF65347ABD}"/>
              </a:ext>
            </a:extLst>
          </p:cNvPr>
          <p:cNvSpPr>
            <a:spLocks noGrp="1"/>
          </p:cNvSpPr>
          <p:nvPr>
            <p:ph type="ctrTitle"/>
          </p:nvPr>
        </p:nvSpPr>
        <p:spPr>
          <a:xfrm>
            <a:off x="2197100" y="1079500"/>
            <a:ext cx="7797799" cy="2138400"/>
          </a:xfrm>
        </p:spPr>
        <p:txBody>
          <a:bodyPr anchor="b"/>
          <a:lstStyle>
            <a:lvl1pPr algn="ctr">
              <a:defRPr sz="2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3D95C8C-0A7F-40D9-A690-3D5898EFFE81}"/>
              </a:ext>
            </a:extLst>
          </p:cNvPr>
          <p:cNvSpPr>
            <a:spLocks noGrp="1"/>
          </p:cNvSpPr>
          <p:nvPr>
            <p:ph type="subTitle" idx="1"/>
          </p:nvPr>
        </p:nvSpPr>
        <p:spPr>
          <a:xfrm>
            <a:off x="3308350" y="4113213"/>
            <a:ext cx="5575300" cy="1655762"/>
          </a:xfrm>
        </p:spPr>
        <p:txBody>
          <a:bodyPr/>
          <a:lstStyle>
            <a:lvl1pPr marL="0" indent="0" algn="ctr">
              <a:buNone/>
              <a:defRPr sz="24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3D1322F3-E47A-4D6E-96A8-AB5C73BA9906}"/>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dirty="0"/>
          </a:p>
        </p:txBody>
      </p:sp>
      <p:sp>
        <p:nvSpPr>
          <p:cNvPr id="5" name="Footer Placeholder 4">
            <a:extLst>
              <a:ext uri="{FF2B5EF4-FFF2-40B4-BE49-F238E27FC236}">
                <a16:creationId xmlns:a16="http://schemas.microsoft.com/office/drawing/2014/main" id="{737BF5CE-9E66-4FD5-949F-34E11607C6DF}"/>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EEDAB7A-4032-416A-B04E-1F4878912E0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dirty="0"/>
          </a:p>
        </p:txBody>
      </p:sp>
      <p:cxnSp>
        <p:nvCxnSpPr>
          <p:cNvPr id="7" name="Straight Connector 6">
            <a:extLst>
              <a:ext uri="{FF2B5EF4-FFF2-40B4-BE49-F238E27FC236}">
                <a16:creationId xmlns:a16="http://schemas.microsoft.com/office/drawing/2014/main" id="{701C0CAB-6A03-4C6A-9FAA-219847753628}"/>
              </a:ext>
            </a:extLst>
          </p:cNvPr>
          <p:cNvCxnSpPr>
            <a:cxnSpLocks/>
          </p:cNvCxnSpPr>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982E0B2-AA9C-441C-A08E-A9DF9CF12116}"/>
              </a:ext>
            </a:extLst>
          </p:cNvPr>
          <p:cNvGrpSpPr/>
          <p:nvPr/>
        </p:nvGrpSpPr>
        <p:grpSpPr>
          <a:xfrm>
            <a:off x="9728046" y="4869342"/>
            <a:ext cx="1623711" cy="630920"/>
            <a:chOff x="9588346" y="4824892"/>
            <a:chExt cx="1623711" cy="630920"/>
          </a:xfrm>
        </p:grpSpPr>
        <p:sp>
          <p:nvSpPr>
            <p:cNvPr id="16" name="Freeform: Shape 15">
              <a:extLst>
                <a:ext uri="{FF2B5EF4-FFF2-40B4-BE49-F238E27FC236}">
                  <a16:creationId xmlns:a16="http://schemas.microsoft.com/office/drawing/2014/main" id="{A4A2E074-C10D-4C57-AB72-B631E4D77102}"/>
                </a:ext>
              </a:extLst>
            </p:cNvPr>
            <p:cNvSpPr/>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0B037EB3-1772-4BA8-A95A-E5DBDFEA32B0}"/>
                </a:ext>
              </a:extLst>
            </p:cNvPr>
            <p:cNvGrpSpPr/>
            <p:nvPr/>
          </p:nvGrpSpPr>
          <p:grpSpPr>
            <a:xfrm rot="2700000" flipH="1">
              <a:off x="10112436" y="4359902"/>
              <a:ext cx="571820" cy="1620000"/>
              <a:chOff x="8482785" y="4330454"/>
              <a:chExt cx="571820" cy="1620000"/>
            </a:xfrm>
          </p:grpSpPr>
          <p:sp>
            <p:nvSpPr>
              <p:cNvPr id="18" name="Freeform: Shape 17">
                <a:extLst>
                  <a:ext uri="{FF2B5EF4-FFF2-40B4-BE49-F238E27FC236}">
                    <a16:creationId xmlns:a16="http://schemas.microsoft.com/office/drawing/2014/main" id="{A1F47AC1-63D0-47F3-9728-1A0A0543494B}"/>
                  </a:ext>
                </a:extLst>
              </p:cNvPr>
              <p:cNvSpPr/>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Connector 18">
                <a:extLst>
                  <a:ext uri="{FF2B5EF4-FFF2-40B4-BE49-F238E27FC236}">
                    <a16:creationId xmlns:a16="http://schemas.microsoft.com/office/drawing/2014/main" id="{803A57D6-0C36-4560-A08A-16768551EF6F}"/>
                  </a:ext>
                </a:extLst>
              </p:cNvPr>
              <p:cNvCxnSpPr>
                <a:cxnSpLocks/>
              </p:cNvCxnSpPr>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186542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B794F-0C7D-47A6-A355-9B54F3A082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18BEFC-5F95-43C3-A662-CF24426CB374}"/>
              </a:ext>
            </a:extLst>
          </p:cNvPr>
          <p:cNvSpPr>
            <a:spLocks noGrp="1"/>
          </p:cNvSpPr>
          <p:nvPr>
            <p:ph type="body" orient="vert" idx="1"/>
          </p:nvPr>
        </p:nvSpPr>
        <p:spPr>
          <a:xfrm>
            <a:off x="1079500" y="1790700"/>
            <a:ext cx="10026650" cy="3978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E020A41-C226-41AB-8766-C9BF3E9BF9D0}"/>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5" name="Footer Placeholder 4">
            <a:extLst>
              <a:ext uri="{FF2B5EF4-FFF2-40B4-BE49-F238E27FC236}">
                <a16:creationId xmlns:a16="http://schemas.microsoft.com/office/drawing/2014/main" id="{877795E9-017B-4505-810D-A5F553A56BC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626A1BD-3429-4C11-B230-8AD083EC3EC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239436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11CA2-18BF-408B-A40C-B43A0A7B80FA}"/>
              </a:ext>
            </a:extLst>
          </p:cNvPr>
          <p:cNvSpPr>
            <a:spLocks noGrp="1"/>
          </p:cNvSpPr>
          <p:nvPr>
            <p:ph type="title" orient="vert"/>
          </p:nvPr>
        </p:nvSpPr>
        <p:spPr>
          <a:xfrm>
            <a:off x="9899079" y="1079500"/>
            <a:ext cx="1292662" cy="4689476"/>
          </a:xfrm>
        </p:spPr>
        <p:txBody>
          <a:bodyPr vert="eaVert">
            <a:normAutofit/>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BAE424B6-12FC-41A1-AF7C-7E3931D97204}"/>
              </a:ext>
            </a:extLst>
          </p:cNvPr>
          <p:cNvSpPr>
            <a:spLocks noGrp="1"/>
          </p:cNvSpPr>
          <p:nvPr>
            <p:ph type="body" orient="vert" idx="1"/>
          </p:nvPr>
        </p:nvSpPr>
        <p:spPr>
          <a:xfrm>
            <a:off x="1079499" y="1079500"/>
            <a:ext cx="8495943" cy="46894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35CF957-F921-48CF-97FE-91190C1AE9B3}"/>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5" name="Footer Placeholder 4">
            <a:extLst>
              <a:ext uri="{FF2B5EF4-FFF2-40B4-BE49-F238E27FC236}">
                <a16:creationId xmlns:a16="http://schemas.microsoft.com/office/drawing/2014/main" id="{6653F49D-6E0C-47F7-BAAD-A427913DC4D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038A122-F390-46CF-BECF-3AE05CA585C4}"/>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1483320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A217A-A229-4751-8D09-0CAD914F628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A9DEA33-60C3-4B28-B3EF-E93D6D46A3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7D3B28-C66B-4279-AB67-2BC1D01239A4}"/>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5" name="Footer Placeholder 4">
            <a:extLst>
              <a:ext uri="{FF2B5EF4-FFF2-40B4-BE49-F238E27FC236}">
                <a16:creationId xmlns:a16="http://schemas.microsoft.com/office/drawing/2014/main" id="{8928FF39-A0DA-4F77-9297-B83C86B575D9}"/>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9D7D65A-9D4E-42F6-A8BF-1EEAFB180710}"/>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5954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017BB-B242-4CC6-887C-83E08CE2D54A}"/>
              </a:ext>
            </a:extLst>
          </p:cNvPr>
          <p:cNvSpPr>
            <a:spLocks noGrp="1"/>
          </p:cNvSpPr>
          <p:nvPr>
            <p:ph type="title"/>
          </p:nvPr>
        </p:nvSpPr>
        <p:spPr>
          <a:xfrm>
            <a:off x="1079500" y="2252663"/>
            <a:ext cx="4457700" cy="2349500"/>
          </a:xfrm>
        </p:spPr>
        <p:txBody>
          <a:bodyPr anchor="ctr" anchorCtr="0">
            <a:normAutofit/>
          </a:bodyPr>
          <a:lstStyle>
            <a:lvl1pPr algn="ctr">
              <a:defRPr sz="2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695823-EA83-493F-8FEC-C72B5B9CF2FD}"/>
              </a:ext>
            </a:extLst>
          </p:cNvPr>
          <p:cNvSpPr>
            <a:spLocks noGrp="1"/>
          </p:cNvSpPr>
          <p:nvPr>
            <p:ph type="body" idx="1"/>
          </p:nvPr>
        </p:nvSpPr>
        <p:spPr>
          <a:xfrm>
            <a:off x="6654800" y="2252664"/>
            <a:ext cx="4451348" cy="2349500"/>
          </a:xfrm>
        </p:spPr>
        <p:txBody>
          <a:bodyPr anchor="ctr" anchorCtr="0"/>
          <a:lstStyle>
            <a:lvl1pPr marL="0" indent="0">
              <a:buNone/>
              <a:defRPr sz="2400" i="1">
                <a:solidFill>
                  <a:schemeClr val="tx1">
                    <a:alpha val="7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E08E54-36BB-4AB4-BE1F-5FA8207BEAF8}"/>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5" name="Footer Placeholder 4">
            <a:extLst>
              <a:ext uri="{FF2B5EF4-FFF2-40B4-BE49-F238E27FC236}">
                <a16:creationId xmlns:a16="http://schemas.microsoft.com/office/drawing/2014/main" id="{C0453A6A-C55A-40A1-A3BB-DB417047F54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6D6E656-7AC0-4BD3-AFE5-4B5122E2F2D8}"/>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grpSp>
        <p:nvGrpSpPr>
          <p:cNvPr id="20" name="Group 19">
            <a:extLst>
              <a:ext uri="{FF2B5EF4-FFF2-40B4-BE49-F238E27FC236}">
                <a16:creationId xmlns:a16="http://schemas.microsoft.com/office/drawing/2014/main" id="{E9ABE19D-0B51-4388-93D1-0CD6B767115D}"/>
              </a:ext>
            </a:extLst>
          </p:cNvPr>
          <p:cNvGrpSpPr/>
          <p:nvPr/>
        </p:nvGrpSpPr>
        <p:grpSpPr>
          <a:xfrm>
            <a:off x="999771" y="932104"/>
            <a:ext cx="913428" cy="1032464"/>
            <a:chOff x="999771" y="932104"/>
            <a:chExt cx="913428" cy="1032464"/>
          </a:xfrm>
        </p:grpSpPr>
        <p:grpSp>
          <p:nvGrpSpPr>
            <p:cNvPr id="21" name="Group 20">
              <a:extLst>
                <a:ext uri="{FF2B5EF4-FFF2-40B4-BE49-F238E27FC236}">
                  <a16:creationId xmlns:a16="http://schemas.microsoft.com/office/drawing/2014/main" id="{46226ED6-7133-4222-9552-0EA4B1B3C9FB}"/>
                </a:ext>
              </a:extLst>
            </p:cNvPr>
            <p:cNvGrpSpPr/>
            <p:nvPr/>
          </p:nvGrpSpPr>
          <p:grpSpPr>
            <a:xfrm rot="8100000" flipV="1">
              <a:off x="1047457" y="1290386"/>
              <a:ext cx="865742" cy="628383"/>
              <a:chOff x="558167" y="958515"/>
              <a:chExt cx="865742" cy="628383"/>
            </a:xfrm>
            <a:solidFill>
              <a:schemeClr val="accent3"/>
            </a:solidFill>
          </p:grpSpPr>
          <p:sp>
            <p:nvSpPr>
              <p:cNvPr id="28" name="Freeform: Shape 27">
                <a:extLst>
                  <a:ext uri="{FF2B5EF4-FFF2-40B4-BE49-F238E27FC236}">
                    <a16:creationId xmlns:a16="http://schemas.microsoft.com/office/drawing/2014/main" id="{BE810E40-D42F-4034-93BA-54446465D20B}"/>
                  </a:ext>
                </a:extLst>
              </p:cNvPr>
              <p:cNvSpPr/>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Shape 28">
                <a:extLst>
                  <a:ext uri="{FF2B5EF4-FFF2-40B4-BE49-F238E27FC236}">
                    <a16:creationId xmlns:a16="http://schemas.microsoft.com/office/drawing/2014/main" id="{60F6BFC2-CA89-42B8-8A5A-E9F26BA87FBB}"/>
                  </a:ext>
                </a:extLst>
              </p:cNvPr>
              <p:cNvSpPr/>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1CA36485-DC1D-48C9-91B2-425DBC66D471}"/>
                </a:ext>
              </a:extLst>
            </p:cNvPr>
            <p:cNvGrpSpPr/>
            <p:nvPr/>
          </p:nvGrpSpPr>
          <p:grpSpPr>
            <a:xfrm rot="10800000" flipH="1" flipV="1">
              <a:off x="999771" y="932104"/>
              <a:ext cx="864005" cy="1032464"/>
              <a:chOff x="2207971" y="2384401"/>
              <a:chExt cx="864005" cy="1032464"/>
            </a:xfrm>
          </p:grpSpPr>
          <p:sp>
            <p:nvSpPr>
              <p:cNvPr id="23" name="Freeform: Shape 22">
                <a:extLst>
                  <a:ext uri="{FF2B5EF4-FFF2-40B4-BE49-F238E27FC236}">
                    <a16:creationId xmlns:a16="http://schemas.microsoft.com/office/drawing/2014/main" id="{0ACF276E-196C-4923-B7D1-48A8E6A1669C}"/>
                  </a:ext>
                </a:extLst>
              </p:cNvPr>
              <p:cNvSpPr/>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Freeform: Shape 23">
                <a:extLst>
                  <a:ext uri="{FF2B5EF4-FFF2-40B4-BE49-F238E27FC236}">
                    <a16:creationId xmlns:a16="http://schemas.microsoft.com/office/drawing/2014/main" id="{FFE3686C-DFF6-4995-81B8-FA38F5BB0401}"/>
                  </a:ext>
                </a:extLst>
              </p:cNvPr>
              <p:cNvSpPr/>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5" name="Group 24">
                <a:extLst>
                  <a:ext uri="{FF2B5EF4-FFF2-40B4-BE49-F238E27FC236}">
                    <a16:creationId xmlns:a16="http://schemas.microsoft.com/office/drawing/2014/main" id="{9DCBF653-CCB9-47B2-9DD9-68847A45D82D}"/>
                  </a:ext>
                </a:extLst>
              </p:cNvPr>
              <p:cNvGrpSpPr/>
              <p:nvPr/>
            </p:nvGrpSpPr>
            <p:grpSpPr>
              <a:xfrm>
                <a:off x="2440769" y="2384401"/>
                <a:ext cx="313009" cy="1032464"/>
                <a:chOff x="2440769" y="2384401"/>
                <a:chExt cx="313009" cy="1032464"/>
              </a:xfrm>
            </p:grpSpPr>
            <p:cxnSp>
              <p:nvCxnSpPr>
                <p:cNvPr id="26" name="Straight Connector 25">
                  <a:extLst>
                    <a:ext uri="{FF2B5EF4-FFF2-40B4-BE49-F238E27FC236}">
                      <a16:creationId xmlns:a16="http://schemas.microsoft.com/office/drawing/2014/main" id="{7F081A1F-C7C9-4907-AAED-B4E9B64973FB}"/>
                    </a:ext>
                  </a:extLst>
                </p:cNvPr>
                <p:cNvCxnSpPr>
                  <a:cxnSpLocks/>
                </p:cNvCxnSpPr>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4F8F89A-0719-4D9A-8379-9EEBD7201052}"/>
                    </a:ext>
                  </a:extLst>
                </p:cNvPr>
                <p:cNvCxnSpPr>
                  <a:cxnSpLocks/>
                </p:cNvCxnSpPr>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30" name="Group 29">
            <a:extLst>
              <a:ext uri="{FF2B5EF4-FFF2-40B4-BE49-F238E27FC236}">
                <a16:creationId xmlns:a16="http://schemas.microsoft.com/office/drawing/2014/main" id="{E7AA5779-FF0F-4ACF-A56C-710A4CDEC8A3}"/>
              </a:ext>
            </a:extLst>
          </p:cNvPr>
          <p:cNvGrpSpPr/>
          <p:nvPr/>
        </p:nvGrpSpPr>
        <p:grpSpPr>
          <a:xfrm>
            <a:off x="1437136" y="649304"/>
            <a:ext cx="388541" cy="388541"/>
            <a:chOff x="5752675" y="5440856"/>
            <a:chExt cx="388541" cy="388541"/>
          </a:xfrm>
        </p:grpSpPr>
        <p:sp>
          <p:nvSpPr>
            <p:cNvPr id="31" name="Oval 30">
              <a:extLst>
                <a:ext uri="{FF2B5EF4-FFF2-40B4-BE49-F238E27FC236}">
                  <a16:creationId xmlns:a16="http://schemas.microsoft.com/office/drawing/2014/main" id="{5F0ADB13-4626-4F84-B513-0B58E65C248E}"/>
                </a:ext>
              </a:extLst>
            </p:cNvPr>
            <p:cNvSpPr/>
            <p:nvPr/>
          </p:nvSpPr>
          <p:spPr>
            <a:xfrm rot="10800000">
              <a:off x="5800801" y="5488982"/>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2" name="Oval 31">
              <a:extLst>
                <a:ext uri="{FF2B5EF4-FFF2-40B4-BE49-F238E27FC236}">
                  <a16:creationId xmlns:a16="http://schemas.microsoft.com/office/drawing/2014/main" id="{AF46BC46-AD78-4932-95BA-D3009154CA7A}"/>
                </a:ext>
              </a:extLst>
            </p:cNvPr>
            <p:cNvSpPr/>
            <p:nvPr/>
          </p:nvSpPr>
          <p:spPr>
            <a:xfrm>
              <a:off x="5752675" y="5440856"/>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33" name="Straight Connector 32">
            <a:extLst>
              <a:ext uri="{FF2B5EF4-FFF2-40B4-BE49-F238E27FC236}">
                <a16:creationId xmlns:a16="http://schemas.microsoft.com/office/drawing/2014/main" id="{D38118F0-6EA8-4901-9161-9101C6DDD97E}"/>
              </a:ext>
            </a:extLst>
          </p:cNvPr>
          <p:cNvCxnSpPr>
            <a:cxnSpLocks/>
          </p:cNvCxnSpPr>
          <p:nvPr/>
        </p:nvCxnSpPr>
        <p:spPr>
          <a:xfrm rot="16200000" flipH="1">
            <a:off x="5826000" y="342900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8391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D013D-A80D-4455-B886-0C3448294C02}"/>
              </a:ext>
            </a:extLst>
          </p:cNvPr>
          <p:cNvSpPr>
            <a:spLocks noGrp="1"/>
          </p:cNvSpPr>
          <p:nvPr>
            <p:ph type="title"/>
          </p:nvPr>
        </p:nvSpPr>
        <p:spPr/>
        <p:txBody>
          <a:bodyPr/>
          <a:lstStyle>
            <a:lvl1pPr algn="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A99D3AB-20B9-4D90-8106-506F443682C8}"/>
              </a:ext>
            </a:extLst>
          </p:cNvPr>
          <p:cNvSpPr>
            <a:spLocks noGrp="1"/>
          </p:cNvSpPr>
          <p:nvPr>
            <p:ph sz="half" idx="1"/>
          </p:nvPr>
        </p:nvSpPr>
        <p:spPr>
          <a:xfrm>
            <a:off x="108585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85F9DF39-257F-4C10-A7B4-1AA1C66F28E9}"/>
              </a:ext>
            </a:extLst>
          </p:cNvPr>
          <p:cNvSpPr>
            <a:spLocks noGrp="1"/>
          </p:cNvSpPr>
          <p:nvPr>
            <p:ph sz="half" idx="2"/>
          </p:nvPr>
        </p:nvSpPr>
        <p:spPr>
          <a:xfrm>
            <a:off x="6366000" y="1790700"/>
            <a:ext cx="4740150" cy="39782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0E57E5E-B324-4633-AB65-4A53498B9FA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6" name="Footer Placeholder 5">
            <a:extLst>
              <a:ext uri="{FF2B5EF4-FFF2-40B4-BE49-F238E27FC236}">
                <a16:creationId xmlns:a16="http://schemas.microsoft.com/office/drawing/2014/main" id="{5B42A16D-8423-4C91-B839-F95380250FA3}"/>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063AD46B-C875-4F91-8991-4A4E5D768D92}"/>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74346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170C3-74D3-4445-A879-4F7CF42ED29A}"/>
              </a:ext>
            </a:extLst>
          </p:cNvPr>
          <p:cNvSpPr>
            <a:spLocks noGrp="1"/>
          </p:cNvSpPr>
          <p:nvPr>
            <p:ph type="title"/>
          </p:nvPr>
        </p:nvSpPr>
        <p:spPr>
          <a:xfrm>
            <a:off x="1079500" y="1011238"/>
            <a:ext cx="10026650" cy="655637"/>
          </a:xfrm>
        </p:spPr>
        <p:txBody>
          <a:bodyPr>
            <a:normAutofit/>
          </a:bodyPr>
          <a:lstStyle>
            <a:lvl1pPr algn="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2B64494-3C1C-49FE-ADB2-6F41CEEA82EF}"/>
              </a:ext>
            </a:extLst>
          </p:cNvPr>
          <p:cNvSpPr>
            <a:spLocks noGrp="1"/>
          </p:cNvSpPr>
          <p:nvPr>
            <p:ph type="body" idx="1"/>
          </p:nvPr>
        </p:nvSpPr>
        <p:spPr>
          <a:xfrm>
            <a:off x="107950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8EE19A6-8340-43A4-9B30-A27DEB9E2BF1}"/>
              </a:ext>
            </a:extLst>
          </p:cNvPr>
          <p:cNvSpPr>
            <a:spLocks noGrp="1"/>
          </p:cNvSpPr>
          <p:nvPr>
            <p:ph sz="half" idx="2"/>
          </p:nvPr>
        </p:nvSpPr>
        <p:spPr>
          <a:xfrm>
            <a:off x="1079500" y="2525561"/>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7B9D4B31-0090-483A-BF84-CEA2B22D51D5}"/>
              </a:ext>
            </a:extLst>
          </p:cNvPr>
          <p:cNvSpPr>
            <a:spLocks noGrp="1"/>
          </p:cNvSpPr>
          <p:nvPr>
            <p:ph type="body" sz="quarter" idx="3"/>
          </p:nvPr>
        </p:nvSpPr>
        <p:spPr>
          <a:xfrm>
            <a:off x="6364950" y="1854200"/>
            <a:ext cx="4741200" cy="553998"/>
          </a:xfrm>
        </p:spPr>
        <p:txBody>
          <a:bodyPr anchor="t" anchorCtr="0">
            <a:normAutofit/>
          </a:bodyPr>
          <a:lstStyle>
            <a:lvl1pPr marL="0" indent="0">
              <a:lnSpc>
                <a:spcPct val="100000"/>
              </a:lnSpc>
              <a:buNone/>
              <a:defRPr sz="1800" b="0" cap="all" spc="300" baseline="0">
                <a:solidFill>
                  <a:schemeClr val="tx1">
                    <a:alpha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8DB9E9-0BD8-4F85-9342-5C5BA0D35CEA}"/>
              </a:ext>
            </a:extLst>
          </p:cNvPr>
          <p:cNvSpPr>
            <a:spLocks noGrp="1"/>
          </p:cNvSpPr>
          <p:nvPr>
            <p:ph sz="quarter" idx="4"/>
          </p:nvPr>
        </p:nvSpPr>
        <p:spPr>
          <a:xfrm>
            <a:off x="6364950" y="2525560"/>
            <a:ext cx="4741200" cy="32434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52AE3D3E-6168-45C3-BAB4-04FFFB9835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8" name="Footer Placeholder 7">
            <a:extLst>
              <a:ext uri="{FF2B5EF4-FFF2-40B4-BE49-F238E27FC236}">
                <a16:creationId xmlns:a16="http://schemas.microsoft.com/office/drawing/2014/main" id="{DA8F8D02-7CCF-4321-847A-CD553E52A342}"/>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F966368-2A9A-4617-A2A9-E4E9ACD06381}"/>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267062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0855A-C7D7-455F-BD47-AB4221DD0240}"/>
              </a:ext>
            </a:extLst>
          </p:cNvPr>
          <p:cNvSpPr>
            <a:spLocks noGrp="1"/>
          </p:cNvSpPr>
          <p:nvPr>
            <p:ph type="title"/>
          </p:nvPr>
        </p:nvSpPr>
        <p:spPr>
          <a:xfrm>
            <a:off x="1079500" y="1079500"/>
            <a:ext cx="10026650" cy="4689475"/>
          </a:xfrm>
        </p:spPr>
        <p:txBody>
          <a:bodyPr anchor="ctr"/>
          <a:lstStyle>
            <a:lvl1pPr algn="ct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1629F6FD-C2F8-4688-B52A-ED76F48B8B4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4" name="Footer Placeholder 3">
            <a:extLst>
              <a:ext uri="{FF2B5EF4-FFF2-40B4-BE49-F238E27FC236}">
                <a16:creationId xmlns:a16="http://schemas.microsoft.com/office/drawing/2014/main" id="{AB358F0F-237C-4F8E-A5A7-48269F700B1D}"/>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68C3629E-70C3-44A4-A268-2194CD424AF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481124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0232D4-EC56-49D3-B967-D972B5E5E2C1}"/>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3" name="Footer Placeholder 2">
            <a:extLst>
              <a:ext uri="{FF2B5EF4-FFF2-40B4-BE49-F238E27FC236}">
                <a16:creationId xmlns:a16="http://schemas.microsoft.com/office/drawing/2014/main" id="{0B2C3171-136A-405F-B1CF-C0DAFAA21E41}"/>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6523E7E-BA29-40D2-BE24-10E7F7050409}"/>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2995230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607EF-706F-47DD-B487-7C3E4EDE1945}"/>
              </a:ext>
            </a:extLst>
          </p:cNvPr>
          <p:cNvSpPr>
            <a:spLocks noGrp="1"/>
          </p:cNvSpPr>
          <p:nvPr>
            <p:ph type="title"/>
          </p:nvPr>
        </p:nvSpPr>
        <p:spPr>
          <a:xfrm>
            <a:off x="1071607" y="1011238"/>
            <a:ext cx="3906000" cy="1292400"/>
          </a:xfrm>
        </p:spPr>
        <p:txBody>
          <a:bodyPr anchor="t" anchorCtr="0">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8298442-7D9F-4D62-866B-FBA382F06C4C}"/>
              </a:ext>
            </a:extLst>
          </p:cNvPr>
          <p:cNvSpPr>
            <a:spLocks noGrp="1"/>
          </p:cNvSpPr>
          <p:nvPr>
            <p:ph idx="1"/>
          </p:nvPr>
        </p:nvSpPr>
        <p:spPr>
          <a:xfrm>
            <a:off x="5537200" y="955230"/>
            <a:ext cx="5583193" cy="4813745"/>
          </a:xfrm>
        </p:spPr>
        <p:txBody>
          <a:bodyPr/>
          <a:lstStyle>
            <a:lvl1pPr marL="0" indent="0">
              <a:lnSpc>
                <a:spcPct val="100000"/>
              </a:lnSpc>
              <a:buFontTx/>
              <a:buNone/>
              <a:defRPr sz="4800"/>
            </a:lvl1pPr>
            <a:lvl2pPr marL="0">
              <a:lnSpc>
                <a:spcPct val="100000"/>
              </a:lnSpc>
              <a:defRPr sz="4800"/>
            </a:lvl2pPr>
            <a:lvl3pPr marL="0" indent="0">
              <a:buNone/>
              <a:defRPr sz="2000"/>
            </a:lvl3pPr>
            <a:lvl4pPr marL="0">
              <a:defRPr sz="2000"/>
            </a:lvl4pPr>
            <a:lvl5pPr marL="360000">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67D1DB7-AC43-460E-B3C5-9F8B37D1B50A}"/>
              </a:ext>
            </a:extLst>
          </p:cNvPr>
          <p:cNvSpPr>
            <a:spLocks noGrp="1"/>
          </p:cNvSpPr>
          <p:nvPr>
            <p:ph type="body" sz="half" idx="2"/>
          </p:nvPr>
        </p:nvSpPr>
        <p:spPr>
          <a:xfrm>
            <a:off x="1079499" y="2664000"/>
            <a:ext cx="3905999" cy="31068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0C5DE9-6995-4F6E-AF64-6CE9A677971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6" name="Footer Placeholder 5">
            <a:extLst>
              <a:ext uri="{FF2B5EF4-FFF2-40B4-BE49-F238E27FC236}">
                <a16:creationId xmlns:a16="http://schemas.microsoft.com/office/drawing/2014/main" id="{388BC655-2B4D-48CA-90B9-740400332295}"/>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314A7E0-1D83-4CE0-9FFE-3EEE2B3C27E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369852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F7F85-950A-4BED-AE31-5C85DE4FA488}"/>
              </a:ext>
            </a:extLst>
          </p:cNvPr>
          <p:cNvSpPr>
            <a:spLocks noGrp="1"/>
          </p:cNvSpPr>
          <p:nvPr>
            <p:ph type="title"/>
          </p:nvPr>
        </p:nvSpPr>
        <p:spPr>
          <a:xfrm>
            <a:off x="1079501" y="1011238"/>
            <a:ext cx="3905250" cy="1292662"/>
          </a:xfrm>
        </p:spPr>
        <p:txBody>
          <a:bodyPr anchor="t" anchorCtr="0">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813A008-3741-4305-8A06-C0D8404A32BB}"/>
              </a:ext>
            </a:extLst>
          </p:cNvPr>
          <p:cNvSpPr>
            <a:spLocks noGrp="1"/>
          </p:cNvSpPr>
          <p:nvPr>
            <p:ph type="pic" idx="1"/>
          </p:nvPr>
        </p:nvSpPr>
        <p:spPr>
          <a:xfrm>
            <a:off x="5537200" y="531813"/>
            <a:ext cx="6113812" cy="578484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BF2ADC63-3365-4920-AF26-600F4D2EA579}"/>
              </a:ext>
            </a:extLst>
          </p:cNvPr>
          <p:cNvSpPr>
            <a:spLocks noGrp="1"/>
          </p:cNvSpPr>
          <p:nvPr>
            <p:ph type="body" sz="half" idx="2"/>
          </p:nvPr>
        </p:nvSpPr>
        <p:spPr>
          <a:xfrm>
            <a:off x="1079500" y="2663825"/>
            <a:ext cx="3905250" cy="310515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C161BE-EF8B-4F4D-8197-61442EBC46BD}"/>
              </a:ext>
            </a:extLst>
          </p:cNvPr>
          <p:cNvSpPr>
            <a:spLocks noGrp="1"/>
          </p:cNvSpPr>
          <p:nvPr>
            <p:ph type="dt" sz="half" idx="10"/>
          </p:nvPr>
        </p:nvSpPr>
        <p:spPr>
          <a:xfrm>
            <a:off x="541338" y="6401999"/>
            <a:ext cx="2206625" cy="369332"/>
          </a:xfrm>
          <a:prstGeom prst="rect">
            <a:avLst/>
          </a:prstGeom>
        </p:spPr>
        <p:txBody>
          <a:bodyPr/>
          <a:lstStyle/>
          <a:p>
            <a:fld id="{64F0E216-BA48-4F04-AC4F-645AA0DD6AC6}" type="datetimeFigureOut">
              <a:rPr lang="en-US" smtClean="0"/>
              <a:t>7/26/2023</a:t>
            </a:fld>
            <a:endParaRPr lang="en-US"/>
          </a:p>
        </p:txBody>
      </p:sp>
      <p:sp>
        <p:nvSpPr>
          <p:cNvPr id="6" name="Footer Placeholder 5">
            <a:extLst>
              <a:ext uri="{FF2B5EF4-FFF2-40B4-BE49-F238E27FC236}">
                <a16:creationId xmlns:a16="http://schemas.microsoft.com/office/drawing/2014/main" id="{9FD37897-BFE5-414E-9334-53116988DC37}"/>
              </a:ext>
            </a:extLst>
          </p:cNvPr>
          <p:cNvSpPr>
            <a:spLocks noGrp="1"/>
          </p:cNvSpPr>
          <p:nvPr>
            <p:ph type="ftr" sz="quarter" idx="11"/>
          </p:nvPr>
        </p:nvSpPr>
        <p:spPr>
          <a:xfrm>
            <a:off x="3308350" y="6401999"/>
            <a:ext cx="5575300" cy="369332"/>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F5BF024-9A20-4B80-976D-420DCCD1616D}"/>
              </a:ext>
            </a:extLst>
          </p:cNvPr>
          <p:cNvSpPr>
            <a:spLocks noGrp="1"/>
          </p:cNvSpPr>
          <p:nvPr>
            <p:ph type="sldNum" sz="quarter" idx="12"/>
          </p:nvPr>
        </p:nvSpPr>
        <p:spPr>
          <a:xfrm>
            <a:off x="9442800" y="6401999"/>
            <a:ext cx="2208212" cy="369332"/>
          </a:xfrm>
          <a:prstGeom prst="rect">
            <a:avLst/>
          </a:prstGeom>
        </p:spPr>
        <p:txBody>
          <a:bodyPr/>
          <a:lstStyle/>
          <a:p>
            <a:fld id="{D39607A7-8386-47DB-8578-DDEDD194E5D4}" type="slidenum">
              <a:rPr lang="en-US" smtClean="0"/>
              <a:t>‹#›</a:t>
            </a:fld>
            <a:endParaRPr lang="en-US"/>
          </a:p>
        </p:txBody>
      </p:sp>
    </p:spTree>
    <p:extLst>
      <p:ext uri="{BB962C8B-B14F-4D97-AF65-F5344CB8AC3E}">
        <p14:creationId xmlns:p14="http://schemas.microsoft.com/office/powerpoint/2010/main" val="3190456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00152-D18D-4405-8FB2-5985831B57A0}"/>
              </a:ext>
            </a:extLst>
          </p:cNvPr>
          <p:cNvSpPr>
            <a:spLocks noGrp="1"/>
          </p:cNvSpPr>
          <p:nvPr>
            <p:ph type="title"/>
          </p:nvPr>
        </p:nvSpPr>
        <p:spPr>
          <a:xfrm>
            <a:off x="1079500" y="1011238"/>
            <a:ext cx="10026650" cy="655637"/>
          </a:xfrm>
          <a:prstGeom prst="rect">
            <a:avLst/>
          </a:prstGeom>
        </p:spPr>
        <p:txBody>
          <a:bodyPr lIns="109728" tIns="109728" rIns="109728" bIns="91440" anchor="t"/>
          <a:lstStyle/>
          <a:p>
            <a:r>
              <a:rPr lang="en-US"/>
              <a:t>Click to edit Master title style</a:t>
            </a:r>
            <a:endParaRPr lang="en-US" dirty="0"/>
          </a:p>
        </p:txBody>
      </p:sp>
      <p:sp>
        <p:nvSpPr>
          <p:cNvPr id="3" name="Text Placeholder 2">
            <a:extLst>
              <a:ext uri="{FF2B5EF4-FFF2-40B4-BE49-F238E27FC236}">
                <a16:creationId xmlns:a16="http://schemas.microsoft.com/office/drawing/2014/main" id="{722E92E1-0C4A-474E-8E29-8DB404101BA7}"/>
              </a:ext>
            </a:extLst>
          </p:cNvPr>
          <p:cNvSpPr>
            <a:spLocks noGrp="1"/>
          </p:cNvSpPr>
          <p:nvPr>
            <p:ph type="body" idx="1"/>
          </p:nvPr>
        </p:nvSpPr>
        <p:spPr>
          <a:xfrm>
            <a:off x="1079500" y="1790700"/>
            <a:ext cx="10026650" cy="3978275"/>
          </a:xfrm>
          <a:prstGeom prst="rect">
            <a:avLst/>
          </a:prstGeom>
        </p:spPr>
        <p:txBody>
          <a:bodyPr lIns="109728" tIns="109728" rIns="109728" bIns="91440"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122E245-B48B-4526-8D2D-9475E64B0624}"/>
              </a:ext>
            </a:extLst>
          </p:cNvPr>
          <p:cNvSpPr>
            <a:spLocks noGrp="1"/>
          </p:cNvSpPr>
          <p:nvPr>
            <p:ph type="dt" sz="half" idx="2"/>
          </p:nvPr>
        </p:nvSpPr>
        <p:spPr>
          <a:xfrm>
            <a:off x="541338" y="6401999"/>
            <a:ext cx="2206625" cy="369332"/>
          </a:xfrm>
          <a:prstGeom prst="rect">
            <a:avLst/>
          </a:prstGeom>
        </p:spPr>
        <p:txBody>
          <a:bodyPr lIns="109728" tIns="109728" rIns="109728" bIns="91440" anchor="ctr"/>
          <a:lstStyle>
            <a:lvl1pPr algn="l">
              <a:defRPr sz="1000" cap="all" spc="100" baseline="0">
                <a:solidFill>
                  <a:schemeClr val="tx1">
                    <a:alpha val="70000"/>
                  </a:schemeClr>
                </a:solidFill>
              </a:defRPr>
            </a:lvl1pPr>
          </a:lstStyle>
          <a:p>
            <a:fld id="{64F0E216-BA48-4F04-AC4F-645AA0DD6AC6}" type="datetimeFigureOut">
              <a:rPr lang="en-US" smtClean="0"/>
              <a:pPr/>
              <a:t>7/26/2023</a:t>
            </a:fld>
            <a:endParaRPr lang="en-US" dirty="0"/>
          </a:p>
        </p:txBody>
      </p:sp>
      <p:sp>
        <p:nvSpPr>
          <p:cNvPr id="5" name="Footer Placeholder 4">
            <a:extLst>
              <a:ext uri="{FF2B5EF4-FFF2-40B4-BE49-F238E27FC236}">
                <a16:creationId xmlns:a16="http://schemas.microsoft.com/office/drawing/2014/main" id="{C2A0FE5C-A494-40F2-A357-786AFFA6318E}"/>
              </a:ext>
            </a:extLst>
          </p:cNvPr>
          <p:cNvSpPr>
            <a:spLocks noGrp="1"/>
          </p:cNvSpPr>
          <p:nvPr>
            <p:ph type="ftr" sz="quarter" idx="3"/>
          </p:nvPr>
        </p:nvSpPr>
        <p:spPr>
          <a:xfrm>
            <a:off x="3308350" y="6401999"/>
            <a:ext cx="5575300" cy="369332"/>
          </a:xfrm>
          <a:prstGeom prst="rect">
            <a:avLst/>
          </a:prstGeom>
        </p:spPr>
        <p:txBody>
          <a:bodyPr lIns="109728" tIns="109728" rIns="109728" bIns="91440" anchor="ctr"/>
          <a:lstStyle>
            <a:lvl1pPr algn="ctr">
              <a:defRPr sz="1000" cap="none" spc="100" baseline="0">
                <a:solidFill>
                  <a:schemeClr val="tx1">
                    <a:alpha val="70000"/>
                  </a:schemeClr>
                </a:solidFill>
              </a:defRPr>
            </a:lvl1pPr>
          </a:lstStyle>
          <a:p>
            <a:endParaRPr lang="en-US" dirty="0"/>
          </a:p>
        </p:txBody>
      </p:sp>
      <p:sp>
        <p:nvSpPr>
          <p:cNvPr id="6" name="Slide Number Placeholder 5">
            <a:extLst>
              <a:ext uri="{FF2B5EF4-FFF2-40B4-BE49-F238E27FC236}">
                <a16:creationId xmlns:a16="http://schemas.microsoft.com/office/drawing/2014/main" id="{504686A1-EDE2-44D9-A671-F708A6F883D7}"/>
              </a:ext>
            </a:extLst>
          </p:cNvPr>
          <p:cNvSpPr>
            <a:spLocks noGrp="1"/>
          </p:cNvSpPr>
          <p:nvPr>
            <p:ph type="sldNum" sz="quarter" idx="4"/>
          </p:nvPr>
        </p:nvSpPr>
        <p:spPr>
          <a:xfrm>
            <a:off x="9442800" y="6401999"/>
            <a:ext cx="2208212" cy="369332"/>
          </a:xfrm>
          <a:prstGeom prst="rect">
            <a:avLst/>
          </a:prstGeom>
        </p:spPr>
        <p:txBody>
          <a:bodyPr lIns="109728" tIns="109728" rIns="109728" bIns="91440" anchor="ctr"/>
          <a:lstStyle>
            <a:lvl1pPr algn="r">
              <a:defRPr sz="1000" cap="all" spc="300" baseline="0">
                <a:solidFill>
                  <a:schemeClr val="tx1">
                    <a:alpha val="70000"/>
                  </a:schemeClr>
                </a:solidFill>
              </a:defRPr>
            </a:lvl1pPr>
          </a:lstStyle>
          <a:p>
            <a:fld id="{D39607A7-8386-47DB-8578-DDEDD194E5D4}" type="slidenum">
              <a:rPr lang="en-US" smtClean="0"/>
              <a:pPr/>
              <a:t>‹#›</a:t>
            </a:fld>
            <a:endParaRPr lang="en-US" dirty="0"/>
          </a:p>
        </p:txBody>
      </p:sp>
    </p:spTree>
    <p:extLst>
      <p:ext uri="{BB962C8B-B14F-4D97-AF65-F5344CB8AC3E}">
        <p14:creationId xmlns:p14="http://schemas.microsoft.com/office/powerpoint/2010/main" val="1313399308"/>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100000"/>
        </a:lnSpc>
        <a:spcBef>
          <a:spcPct val="0"/>
        </a:spcBef>
        <a:buNone/>
        <a:defRPr sz="2800" kern="1200" cap="none" spc="150" baseline="0">
          <a:solidFill>
            <a:schemeClr val="tx1"/>
          </a:solidFill>
          <a:latin typeface="+mj-lt"/>
          <a:ea typeface="+mj-ea"/>
          <a:cs typeface="+mj-cs"/>
        </a:defRPr>
      </a:lvl1pPr>
    </p:titleStyle>
    <p:bodyStyle>
      <a:lvl1pPr marL="360000" indent="-360000" algn="l" defTabSz="914400" rtl="0" eaLnBrk="1" latinLnBrk="0" hangingPunct="1">
        <a:lnSpc>
          <a:spcPct val="125000"/>
        </a:lnSpc>
        <a:spcBef>
          <a:spcPts val="1000"/>
        </a:spcBef>
        <a:buClr>
          <a:schemeClr val="accent1">
            <a:lumMod val="60000"/>
            <a:lumOff val="40000"/>
          </a:schemeClr>
        </a:buClr>
        <a:buFont typeface="Wingdings" panose="05000000000000000000" pitchFamily="2" charset="2"/>
        <a:buChar char=""/>
        <a:defRPr sz="2000" kern="1200" spc="40">
          <a:solidFill>
            <a:schemeClr val="tx1">
              <a:alpha val="70000"/>
            </a:schemeClr>
          </a:solidFill>
          <a:latin typeface="+mn-lt"/>
          <a:ea typeface="+mn-ea"/>
          <a:cs typeface="+mn-cs"/>
        </a:defRPr>
      </a:lvl1pPr>
      <a:lvl2pPr marL="360000" indent="0" algn="l" defTabSz="914400" rtl="0" eaLnBrk="1" latinLnBrk="0" hangingPunct="1">
        <a:lnSpc>
          <a:spcPct val="125000"/>
        </a:lnSpc>
        <a:spcBef>
          <a:spcPts val="500"/>
        </a:spcBef>
        <a:buClr>
          <a:schemeClr val="accent1">
            <a:lumMod val="60000"/>
            <a:lumOff val="40000"/>
          </a:schemeClr>
        </a:buClr>
        <a:buFontTx/>
        <a:buNone/>
        <a:defRPr sz="2000" i="0" kern="1200" spc="40">
          <a:solidFill>
            <a:schemeClr val="tx1">
              <a:alpha val="70000"/>
            </a:schemeClr>
          </a:solidFill>
          <a:latin typeface="+mn-lt"/>
          <a:ea typeface="+mn-ea"/>
          <a:cs typeface="+mn-cs"/>
        </a:defRPr>
      </a:lvl2pPr>
      <a:lvl3pPr marL="108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spc="40">
          <a:solidFill>
            <a:schemeClr val="tx1">
              <a:alpha val="70000"/>
            </a:schemeClr>
          </a:solidFill>
          <a:latin typeface="+mn-lt"/>
          <a:ea typeface="+mn-ea"/>
          <a:cs typeface="+mn-cs"/>
        </a:defRPr>
      </a:lvl3pPr>
      <a:lvl4pPr marL="1080000" indent="0" algn="l" defTabSz="914400" rtl="0" eaLnBrk="1" latinLnBrk="0" hangingPunct="1">
        <a:lnSpc>
          <a:spcPct val="125000"/>
        </a:lnSpc>
        <a:spcBef>
          <a:spcPts val="500"/>
        </a:spcBef>
        <a:buClr>
          <a:schemeClr val="accent1">
            <a:lumMod val="60000"/>
            <a:lumOff val="40000"/>
          </a:schemeClr>
        </a:buClr>
        <a:buFontTx/>
        <a:buNone/>
        <a:defRPr sz="2000" i="0" kern="1200" spc="40">
          <a:solidFill>
            <a:schemeClr val="tx1">
              <a:alpha val="70000"/>
            </a:schemeClr>
          </a:solidFill>
          <a:latin typeface="+mn-lt"/>
          <a:ea typeface="+mn-ea"/>
          <a:cs typeface="+mn-cs"/>
        </a:defRPr>
      </a:lvl4pPr>
      <a:lvl5pPr marL="1800000" indent="-360000" algn="l" defTabSz="914400" rtl="0" eaLnBrk="1" latinLnBrk="0" hangingPunct="1">
        <a:lnSpc>
          <a:spcPct val="125000"/>
        </a:lnSpc>
        <a:spcBef>
          <a:spcPts val="500"/>
        </a:spcBef>
        <a:buClr>
          <a:schemeClr val="accent1">
            <a:lumMod val="60000"/>
            <a:lumOff val="40000"/>
          </a:schemeClr>
        </a:buClr>
        <a:buFont typeface="Wingdings" panose="05000000000000000000" pitchFamily="2" charset="2"/>
        <a:buChar char=""/>
        <a:defRPr sz="2000" kern="1200" spc="40">
          <a:solidFill>
            <a:schemeClr val="tx1">
              <a:alpha val="7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00.png"/><Relationship Id="rId7" Type="http://schemas.openxmlformats.org/officeDocument/2006/relationships/customXml" Target="../ink/ink3.xml"/><Relationship Id="rId12" Type="http://schemas.openxmlformats.org/officeDocument/2006/relationships/image" Target="../media/image16.png"/><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image" Target="../media/image90.png"/><Relationship Id="rId11" Type="http://schemas.openxmlformats.org/officeDocument/2006/relationships/image" Target="../media/image15.png"/><Relationship Id="rId5" Type="http://schemas.openxmlformats.org/officeDocument/2006/relationships/customXml" Target="../ink/ink2.xml"/><Relationship Id="rId10" Type="http://schemas.openxmlformats.org/officeDocument/2006/relationships/image" Target="../media/image110.png"/><Relationship Id="rId4" Type="http://schemas.openxmlformats.org/officeDocument/2006/relationships/image" Target="../media/image80.png"/><Relationship Id="rId9" Type="http://schemas.openxmlformats.org/officeDocument/2006/relationships/customXml" Target="../ink/ink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CA5B2A81-2C8E-4963-AFD4-E539D168B4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4B0BB3DF-9D82-A042-8D85-24C19BF3D868}"/>
              </a:ext>
            </a:extLst>
          </p:cNvPr>
          <p:cNvSpPr>
            <a:spLocks noGrp="1"/>
          </p:cNvSpPr>
          <p:nvPr>
            <p:ph type="ctrTitle"/>
          </p:nvPr>
        </p:nvSpPr>
        <p:spPr>
          <a:xfrm>
            <a:off x="4668253" y="937367"/>
            <a:ext cx="6792279" cy="1733642"/>
          </a:xfrm>
        </p:spPr>
        <p:txBody>
          <a:bodyPr>
            <a:noAutofit/>
          </a:bodyPr>
          <a:lstStyle/>
          <a:p>
            <a:r>
              <a:rPr kumimoji="1" lang="en-GB" altLang="ko-GB" sz="6000" b="1"/>
              <a:t>PintOS project</a:t>
            </a:r>
            <a:endParaRPr kumimoji="1" lang="ko-GB" altLang="en-US" sz="6000" b="1" dirty="0"/>
          </a:p>
        </p:txBody>
      </p:sp>
      <p:sp>
        <p:nvSpPr>
          <p:cNvPr id="3" name="부제목 2">
            <a:extLst>
              <a:ext uri="{FF2B5EF4-FFF2-40B4-BE49-F238E27FC236}">
                <a16:creationId xmlns:a16="http://schemas.microsoft.com/office/drawing/2014/main" id="{E9378CEA-5EF3-BB44-9EEE-CAE238517049}"/>
              </a:ext>
            </a:extLst>
          </p:cNvPr>
          <p:cNvSpPr>
            <a:spLocks noGrp="1"/>
          </p:cNvSpPr>
          <p:nvPr>
            <p:ph type="subTitle" idx="1"/>
          </p:nvPr>
        </p:nvSpPr>
        <p:spPr>
          <a:xfrm>
            <a:off x="4980779" y="4054644"/>
            <a:ext cx="6125372" cy="2310057"/>
          </a:xfrm>
        </p:spPr>
        <p:txBody>
          <a:bodyPr>
            <a:normAutofit lnSpcReduction="10000"/>
          </a:bodyPr>
          <a:lstStyle/>
          <a:p>
            <a:r>
              <a:rPr kumimoji="1" lang="en-GB" altLang="ko-GB" i="0" dirty="0"/>
              <a:t>GROUP 11</a:t>
            </a:r>
          </a:p>
          <a:p>
            <a:r>
              <a:rPr kumimoji="1" lang="en-GB" altLang="ko-GB" i="0" dirty="0"/>
              <a:t>22027036 Farhan Zakir</a:t>
            </a:r>
          </a:p>
          <a:p>
            <a:r>
              <a:rPr kumimoji="1" lang="en-GB" altLang="ko-GB" i="0" dirty="0"/>
              <a:t>21065719 Bit Na Yoon</a:t>
            </a:r>
          </a:p>
          <a:p>
            <a:r>
              <a:rPr kumimoji="1" lang="en-GB" altLang="ko-GB" i="0" dirty="0"/>
              <a:t>21003020 </a:t>
            </a:r>
            <a:r>
              <a:rPr kumimoji="1" lang="en-GB" altLang="ko-GB" i="0" dirty="0" err="1"/>
              <a:t>Eyad</a:t>
            </a:r>
            <a:r>
              <a:rPr kumimoji="1" lang="en-GB" altLang="ko-GB" i="0" dirty="0"/>
              <a:t> </a:t>
            </a:r>
            <a:r>
              <a:rPr kumimoji="1" lang="en-GB" altLang="ko-GB" i="0" dirty="0" err="1"/>
              <a:t>Alshehri</a:t>
            </a:r>
            <a:endParaRPr kumimoji="1" lang="en-GB" altLang="ko-GB" i="0" dirty="0"/>
          </a:p>
          <a:p>
            <a:endParaRPr kumimoji="1" lang="ko-GB" altLang="en-US" i="0" dirty="0"/>
          </a:p>
        </p:txBody>
      </p:sp>
      <p:pic>
        <p:nvPicPr>
          <p:cNvPr id="14" name="Picture 3">
            <a:extLst>
              <a:ext uri="{FF2B5EF4-FFF2-40B4-BE49-F238E27FC236}">
                <a16:creationId xmlns:a16="http://schemas.microsoft.com/office/drawing/2014/main" id="{05288C37-E0E6-AB68-995A-14580ED46F44}"/>
              </a:ext>
            </a:extLst>
          </p:cNvPr>
          <p:cNvPicPr>
            <a:picLocks noChangeAspect="1"/>
          </p:cNvPicPr>
          <p:nvPr/>
        </p:nvPicPr>
        <p:blipFill rotWithShape="1">
          <a:blip r:embed="rId2"/>
          <a:srcRect l="33370" r="27190" b="1"/>
          <a:stretch/>
        </p:blipFill>
        <p:spPr>
          <a:xfrm>
            <a:off x="0" y="11"/>
            <a:ext cx="3863955" cy="6857989"/>
          </a:xfrm>
          <a:prstGeom prst="rect">
            <a:avLst/>
          </a:prstGeom>
        </p:spPr>
      </p:pic>
      <p:cxnSp>
        <p:nvCxnSpPr>
          <p:cNvPr id="15" name="Straight Connector 10">
            <a:extLst>
              <a:ext uri="{FF2B5EF4-FFF2-40B4-BE49-F238E27FC236}">
                <a16:creationId xmlns:a16="http://schemas.microsoft.com/office/drawing/2014/main" id="{9E7C23BC-DAA6-40E1-8166-B8C4439D14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773465"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43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A7618-0485-4256-A2CA-CC02A59F4706}"/>
              </a:ext>
            </a:extLst>
          </p:cNvPr>
          <p:cNvSpPr>
            <a:spLocks noGrp="1"/>
          </p:cNvSpPr>
          <p:nvPr>
            <p:ph type="title"/>
          </p:nvPr>
        </p:nvSpPr>
        <p:spPr/>
        <p:txBody>
          <a:bodyPr/>
          <a:lstStyle/>
          <a:p>
            <a:pPr algn="ctr"/>
            <a:r>
              <a:rPr lang="en-GB" dirty="0"/>
              <a:t>What is a system call?</a:t>
            </a:r>
          </a:p>
        </p:txBody>
      </p:sp>
      <p:sp>
        <p:nvSpPr>
          <p:cNvPr id="3" name="Content Placeholder 2">
            <a:extLst>
              <a:ext uri="{FF2B5EF4-FFF2-40B4-BE49-F238E27FC236}">
                <a16:creationId xmlns:a16="http://schemas.microsoft.com/office/drawing/2014/main" id="{CD4BE202-5CC2-15D3-7A05-CED097AAC309}"/>
              </a:ext>
            </a:extLst>
          </p:cNvPr>
          <p:cNvSpPr>
            <a:spLocks noGrp="1"/>
          </p:cNvSpPr>
          <p:nvPr>
            <p:ph idx="1"/>
          </p:nvPr>
        </p:nvSpPr>
        <p:spPr/>
        <p:txBody>
          <a:bodyPr/>
          <a:lstStyle/>
          <a:p>
            <a:pPr algn="ctr"/>
            <a:r>
              <a:rPr lang="en-GB" dirty="0"/>
              <a:t>In </a:t>
            </a:r>
            <a:r>
              <a:rPr lang="en-GB" dirty="0" err="1"/>
              <a:t>PintOS</a:t>
            </a:r>
            <a:r>
              <a:rPr lang="en-GB" dirty="0"/>
              <a:t>, system calls are interfaces that enable user-level programs to request essential services from the operating system kernel. They provide access to functionalities such as file operations, process management, memory management, and synchronization. By using system calls, user programs can delegate tasks to the kernel, allowing them to access restricted functionalities and perform complex operations efficiently.</a:t>
            </a:r>
          </a:p>
        </p:txBody>
      </p:sp>
    </p:spTree>
    <p:extLst>
      <p:ext uri="{BB962C8B-B14F-4D97-AF65-F5344CB8AC3E}">
        <p14:creationId xmlns:p14="http://schemas.microsoft.com/office/powerpoint/2010/main" val="2221705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16A5661-2CFE-478C-BAC3-729F393F3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50FCCC9B-6E0E-014F-B87E-8BF21DF8FA1F}"/>
              </a:ext>
            </a:extLst>
          </p:cNvPr>
          <p:cNvSpPr>
            <a:spLocks noGrp="1"/>
          </p:cNvSpPr>
          <p:nvPr>
            <p:ph type="title"/>
          </p:nvPr>
        </p:nvSpPr>
        <p:spPr>
          <a:xfrm>
            <a:off x="268565" y="2069236"/>
            <a:ext cx="3793402" cy="1078776"/>
          </a:xfrm>
        </p:spPr>
        <p:txBody>
          <a:bodyPr anchor="ctr">
            <a:normAutofit/>
          </a:bodyPr>
          <a:lstStyle/>
          <a:p>
            <a:pPr algn="ctr"/>
            <a:r>
              <a:rPr kumimoji="1" lang="en-GB" altLang="ko-GB" b="1" dirty="0"/>
              <a:t>SYS_REMOVE</a:t>
            </a:r>
            <a:br>
              <a:rPr kumimoji="1" lang="en-GB" altLang="ko-GB" dirty="0"/>
            </a:br>
            <a:endParaRPr kumimoji="1" lang="ko-GB" altLang="en-US" dirty="0"/>
          </a:p>
        </p:txBody>
      </p:sp>
      <p:grpSp>
        <p:nvGrpSpPr>
          <p:cNvPr id="10" name="Group 9">
            <a:extLst>
              <a:ext uri="{FF2B5EF4-FFF2-40B4-BE49-F238E27FC236}">
                <a16:creationId xmlns:a16="http://schemas.microsoft.com/office/drawing/2014/main" id="{FB7BE8CD-E348-464A-82CC-7EF7AA8284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99771" y="649304"/>
            <a:ext cx="913428" cy="1315264"/>
            <a:chOff x="999771" y="649304"/>
            <a:chExt cx="913428" cy="1315264"/>
          </a:xfrm>
        </p:grpSpPr>
        <p:grpSp>
          <p:nvGrpSpPr>
            <p:cNvPr id="24" name="Group 10">
              <a:extLst>
                <a:ext uri="{FF2B5EF4-FFF2-40B4-BE49-F238E27FC236}">
                  <a16:creationId xmlns:a16="http://schemas.microsoft.com/office/drawing/2014/main" id="{B8CC82D2-4C4A-4C67-8483-5199F97B37A7}"/>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999771" y="932104"/>
              <a:ext cx="913428" cy="1032464"/>
              <a:chOff x="999771" y="932104"/>
              <a:chExt cx="913428" cy="1032464"/>
            </a:xfrm>
          </p:grpSpPr>
          <p:grpSp>
            <p:nvGrpSpPr>
              <p:cNvPr id="25" name="Group 14">
                <a:extLst>
                  <a:ext uri="{FF2B5EF4-FFF2-40B4-BE49-F238E27FC236}">
                    <a16:creationId xmlns:a16="http://schemas.microsoft.com/office/drawing/2014/main" id="{70D2391D-AA33-4F5E-BD96-B42D93DED226}"/>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8100000" flipV="1">
                <a:off x="1047457" y="1290386"/>
                <a:ext cx="865742" cy="628383"/>
                <a:chOff x="558167" y="958515"/>
                <a:chExt cx="865742" cy="628383"/>
              </a:xfrm>
              <a:solidFill>
                <a:schemeClr val="accent3"/>
              </a:solidFill>
            </p:grpSpPr>
            <p:sp>
              <p:nvSpPr>
                <p:cNvPr id="22" name="Freeform: Shape 21">
                  <a:extLst>
                    <a:ext uri="{FF2B5EF4-FFF2-40B4-BE49-F238E27FC236}">
                      <a16:creationId xmlns:a16="http://schemas.microsoft.com/office/drawing/2014/main" id="{BE166DCE-539D-4C74-9C9D-AC000BA2F8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100000" flipH="1">
                  <a:off x="558167" y="1122160"/>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Freeform: Shape 22">
                  <a:extLst>
                    <a:ext uri="{FF2B5EF4-FFF2-40B4-BE49-F238E27FC236}">
                      <a16:creationId xmlns:a16="http://schemas.microsoft.com/office/drawing/2014/main" id="{DCC6BEB5-DA1F-4F9E-BA5D-8F892A0FB8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959170" y="95851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6" name="Group 15">
                <a:extLst>
                  <a:ext uri="{FF2B5EF4-FFF2-40B4-BE49-F238E27FC236}">
                    <a16:creationId xmlns:a16="http://schemas.microsoft.com/office/drawing/2014/main" id="{C0300EB9-093C-4C32-A212-821D7AC082B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0800000" flipH="1" flipV="1">
                <a:off x="999771" y="932104"/>
                <a:ext cx="864005" cy="1032464"/>
                <a:chOff x="2207971" y="2384401"/>
                <a:chExt cx="864005" cy="1032464"/>
              </a:xfrm>
            </p:grpSpPr>
            <p:sp>
              <p:nvSpPr>
                <p:cNvPr id="27" name="Freeform: Shape 16">
                  <a:extLst>
                    <a:ext uri="{FF2B5EF4-FFF2-40B4-BE49-F238E27FC236}">
                      <a16:creationId xmlns:a16="http://schemas.microsoft.com/office/drawing/2014/main" id="{AFC97B3C-CF0E-4C93-AA39-7A677A12C5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a:off x="2207971" y="2856305"/>
                  <a:ext cx="464739" cy="464739"/>
                </a:xfrm>
                <a:custGeom>
                  <a:avLst/>
                  <a:gdLst>
                    <a:gd name="connsiteX0" fmla="*/ 464132 w 464739"/>
                    <a:gd name="connsiteY0" fmla="*/ 463881 h 464739"/>
                    <a:gd name="connsiteX1" fmla="*/ 463891 w 464739"/>
                    <a:gd name="connsiteY1" fmla="*/ 463892 h 464739"/>
                    <a:gd name="connsiteX2" fmla="*/ 463880 w 464739"/>
                    <a:gd name="connsiteY2" fmla="*/ 464132 h 464739"/>
                    <a:gd name="connsiteX3" fmla="*/ 463651 w 464739"/>
                    <a:gd name="connsiteY3" fmla="*/ 463904 h 464739"/>
                    <a:gd name="connsiteX4" fmla="*/ 446142 w 464739"/>
                    <a:gd name="connsiteY4" fmla="*/ 464739 h 464739"/>
                    <a:gd name="connsiteX5" fmla="*/ 130673 w 464739"/>
                    <a:gd name="connsiteY5" fmla="*/ 334067 h 464739"/>
                    <a:gd name="connsiteX6" fmla="*/ 0 w 464739"/>
                    <a:gd name="connsiteY6" fmla="*/ 18597 h 464739"/>
                    <a:gd name="connsiteX7" fmla="*/ 836 w 464739"/>
                    <a:gd name="connsiteY7" fmla="*/ 1089 h 464739"/>
                    <a:gd name="connsiteX8" fmla="*/ 607 w 464739"/>
                    <a:gd name="connsiteY8" fmla="*/ 859 h 464739"/>
                    <a:gd name="connsiteX9" fmla="*/ 848 w 464739"/>
                    <a:gd name="connsiteY9" fmla="*/ 848 h 464739"/>
                    <a:gd name="connsiteX10" fmla="*/ 859 w 464739"/>
                    <a:gd name="connsiteY10" fmla="*/ 607 h 464739"/>
                    <a:gd name="connsiteX11" fmla="*/ 1089 w 464739"/>
                    <a:gd name="connsiteY11" fmla="*/ 836 h 464739"/>
                    <a:gd name="connsiteX12" fmla="*/ 18597 w 464739"/>
                    <a:gd name="connsiteY12" fmla="*/ 0 h 464739"/>
                    <a:gd name="connsiteX13" fmla="*/ 334067 w 464739"/>
                    <a:gd name="connsiteY13" fmla="*/ 130672 h 464739"/>
                    <a:gd name="connsiteX14" fmla="*/ 464739 w 464739"/>
                    <a:gd name="connsiteY14" fmla="*/ 446142 h 464739"/>
                    <a:gd name="connsiteX15" fmla="*/ 463903 w 464739"/>
                    <a:gd name="connsiteY15" fmla="*/ 463652 h 464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9" h="464739">
                      <a:moveTo>
                        <a:pt x="464132" y="463881"/>
                      </a:moveTo>
                      <a:lnTo>
                        <a:pt x="463891" y="463892"/>
                      </a:lnTo>
                      <a:lnTo>
                        <a:pt x="463880" y="464132"/>
                      </a:lnTo>
                      <a:lnTo>
                        <a:pt x="463651" y="463904"/>
                      </a:lnTo>
                      <a:lnTo>
                        <a:pt x="446142" y="464739"/>
                      </a:lnTo>
                      <a:cubicBezTo>
                        <a:pt x="331965" y="464739"/>
                        <a:pt x="217787" y="421182"/>
                        <a:pt x="130673" y="334067"/>
                      </a:cubicBezTo>
                      <a:cubicBezTo>
                        <a:pt x="43558" y="246953"/>
                        <a:pt x="1" y="132775"/>
                        <a:pt x="0" y="18597"/>
                      </a:cubicBezTo>
                      <a:lnTo>
                        <a:pt x="836" y="1089"/>
                      </a:lnTo>
                      <a:lnTo>
                        <a:pt x="607" y="859"/>
                      </a:lnTo>
                      <a:lnTo>
                        <a:pt x="848" y="848"/>
                      </a:lnTo>
                      <a:lnTo>
                        <a:pt x="859" y="607"/>
                      </a:lnTo>
                      <a:lnTo>
                        <a:pt x="1089" y="836"/>
                      </a:lnTo>
                      <a:lnTo>
                        <a:pt x="18597" y="0"/>
                      </a:lnTo>
                      <a:cubicBezTo>
                        <a:pt x="132775" y="0"/>
                        <a:pt x="246952" y="43557"/>
                        <a:pt x="334067" y="130672"/>
                      </a:cubicBezTo>
                      <a:cubicBezTo>
                        <a:pt x="421182" y="217787"/>
                        <a:pt x="464739" y="331964"/>
                        <a:pt x="464739" y="446142"/>
                      </a:cubicBezTo>
                      <a:lnTo>
                        <a:pt x="463903" y="463652"/>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Freeform: Shape 17">
                  <a:extLst>
                    <a:ext uri="{FF2B5EF4-FFF2-40B4-BE49-F238E27FC236}">
                      <a16:creationId xmlns:a16="http://schemas.microsoft.com/office/drawing/2014/main" id="{0943F14E-6185-4A31-8318-2088A05F5C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607238" y="2688467"/>
                  <a:ext cx="464738" cy="464738"/>
                </a:xfrm>
                <a:custGeom>
                  <a:avLst/>
                  <a:gdLst>
                    <a:gd name="connsiteX0" fmla="*/ 446142 w 464738"/>
                    <a:gd name="connsiteY0" fmla="*/ 464738 h 464738"/>
                    <a:gd name="connsiteX1" fmla="*/ 130673 w 464738"/>
                    <a:gd name="connsiteY1" fmla="*/ 334066 h 464738"/>
                    <a:gd name="connsiteX2" fmla="*/ 0 w 464738"/>
                    <a:gd name="connsiteY2" fmla="*/ 18596 h 464738"/>
                    <a:gd name="connsiteX3" fmla="*/ 836 w 464738"/>
                    <a:gd name="connsiteY3" fmla="*/ 1089 h 464738"/>
                    <a:gd name="connsiteX4" fmla="*/ 606 w 464738"/>
                    <a:gd name="connsiteY4" fmla="*/ 859 h 464738"/>
                    <a:gd name="connsiteX5" fmla="*/ 848 w 464738"/>
                    <a:gd name="connsiteY5" fmla="*/ 848 h 464738"/>
                    <a:gd name="connsiteX6" fmla="*/ 859 w 464738"/>
                    <a:gd name="connsiteY6" fmla="*/ 606 h 464738"/>
                    <a:gd name="connsiteX7" fmla="*/ 1089 w 464738"/>
                    <a:gd name="connsiteY7" fmla="*/ 836 h 464738"/>
                    <a:gd name="connsiteX8" fmla="*/ 18596 w 464738"/>
                    <a:gd name="connsiteY8" fmla="*/ 0 h 464738"/>
                    <a:gd name="connsiteX9" fmla="*/ 334066 w 464738"/>
                    <a:gd name="connsiteY9" fmla="*/ 130672 h 464738"/>
                    <a:gd name="connsiteX10" fmla="*/ 464738 w 464738"/>
                    <a:gd name="connsiteY10" fmla="*/ 446142 h 464738"/>
                    <a:gd name="connsiteX11" fmla="*/ 463902 w 464738"/>
                    <a:gd name="connsiteY11" fmla="*/ 463650 h 464738"/>
                    <a:gd name="connsiteX12" fmla="*/ 464132 w 464738"/>
                    <a:gd name="connsiteY12" fmla="*/ 463880 h 464738"/>
                    <a:gd name="connsiteX13" fmla="*/ 463891 w 464738"/>
                    <a:gd name="connsiteY13" fmla="*/ 463892 h 464738"/>
                    <a:gd name="connsiteX14" fmla="*/ 463879 w 464738"/>
                    <a:gd name="connsiteY14" fmla="*/ 464132 h 464738"/>
                    <a:gd name="connsiteX15" fmla="*/ 463650 w 464738"/>
                    <a:gd name="connsiteY15" fmla="*/ 463903 h 464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64738" h="464738">
                      <a:moveTo>
                        <a:pt x="446142" y="464738"/>
                      </a:moveTo>
                      <a:cubicBezTo>
                        <a:pt x="331965" y="464738"/>
                        <a:pt x="217787" y="421181"/>
                        <a:pt x="130673" y="334066"/>
                      </a:cubicBezTo>
                      <a:cubicBezTo>
                        <a:pt x="43558" y="246952"/>
                        <a:pt x="1" y="132774"/>
                        <a:pt x="0" y="18596"/>
                      </a:cubicBezTo>
                      <a:lnTo>
                        <a:pt x="836" y="1089"/>
                      </a:lnTo>
                      <a:lnTo>
                        <a:pt x="606" y="859"/>
                      </a:lnTo>
                      <a:lnTo>
                        <a:pt x="848" y="848"/>
                      </a:lnTo>
                      <a:lnTo>
                        <a:pt x="859" y="606"/>
                      </a:lnTo>
                      <a:lnTo>
                        <a:pt x="1089" y="836"/>
                      </a:lnTo>
                      <a:lnTo>
                        <a:pt x="18596" y="0"/>
                      </a:lnTo>
                      <a:cubicBezTo>
                        <a:pt x="132774" y="0"/>
                        <a:pt x="246951" y="43557"/>
                        <a:pt x="334066" y="130672"/>
                      </a:cubicBezTo>
                      <a:cubicBezTo>
                        <a:pt x="421181" y="217787"/>
                        <a:pt x="464738" y="331964"/>
                        <a:pt x="464738" y="446142"/>
                      </a:cubicBezTo>
                      <a:lnTo>
                        <a:pt x="463902" y="463650"/>
                      </a:lnTo>
                      <a:lnTo>
                        <a:pt x="464132" y="463880"/>
                      </a:lnTo>
                      <a:lnTo>
                        <a:pt x="463891" y="463892"/>
                      </a:lnTo>
                      <a:lnTo>
                        <a:pt x="463879" y="464132"/>
                      </a:lnTo>
                      <a:lnTo>
                        <a:pt x="463650" y="463903"/>
                      </a:ln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9" name="Group 18">
                  <a:extLst>
                    <a:ext uri="{FF2B5EF4-FFF2-40B4-BE49-F238E27FC236}">
                      <a16:creationId xmlns:a16="http://schemas.microsoft.com/office/drawing/2014/main" id="{F3B56658-371E-446B-B30D-D4EA2A88A97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2440769" y="2384401"/>
                  <a:ext cx="313009" cy="1032464"/>
                  <a:chOff x="2440769" y="2384401"/>
                  <a:chExt cx="313009" cy="1032464"/>
                </a:xfrm>
              </p:grpSpPr>
              <p:cxnSp>
                <p:nvCxnSpPr>
                  <p:cNvPr id="20" name="Straight Connector 19">
                    <a:extLst>
                      <a:ext uri="{FF2B5EF4-FFF2-40B4-BE49-F238E27FC236}">
                        <a16:creationId xmlns:a16="http://schemas.microsoft.com/office/drawing/2014/main" id="{068979FB-2943-4091-A490-D9F8695DF0D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2440769" y="2516865"/>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378C39C-3FC0-4521-8336-33A86391920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8100000" flipH="1">
                    <a:off x="2753778" y="2384401"/>
                    <a:ext cx="0" cy="90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2" name="Group 11">
              <a:extLst>
                <a:ext uri="{FF2B5EF4-FFF2-40B4-BE49-F238E27FC236}">
                  <a16:creationId xmlns:a16="http://schemas.microsoft.com/office/drawing/2014/main" id="{72C6951D-2EAF-4333-B8A8-F473DC3BDF4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437136" y="649304"/>
              <a:ext cx="388541" cy="388541"/>
              <a:chOff x="5752675" y="5440856"/>
              <a:chExt cx="388541" cy="388541"/>
            </a:xfrm>
          </p:grpSpPr>
          <p:sp>
            <p:nvSpPr>
              <p:cNvPr id="13" name="Oval 12">
                <a:extLst>
                  <a:ext uri="{FF2B5EF4-FFF2-40B4-BE49-F238E27FC236}">
                    <a16:creationId xmlns:a16="http://schemas.microsoft.com/office/drawing/2014/main" id="{63E77698-5758-433A-9DF3-3BE43B6FBD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5800801" y="5488982"/>
                <a:ext cx="340415" cy="34041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Oval 13">
                <a:extLst>
                  <a:ext uri="{FF2B5EF4-FFF2-40B4-BE49-F238E27FC236}">
                    <a16:creationId xmlns:a16="http://schemas.microsoft.com/office/drawing/2014/main" id="{FF47FF7F-75A9-438D-8BA7-428BF76974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52675" y="5440856"/>
                <a:ext cx="340415" cy="34041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30" name="TextBox 29">
            <a:extLst>
              <a:ext uri="{FF2B5EF4-FFF2-40B4-BE49-F238E27FC236}">
                <a16:creationId xmlns:a16="http://schemas.microsoft.com/office/drawing/2014/main" id="{E75BE082-C73A-834E-A7FE-1FF0DC1038D8}"/>
              </a:ext>
            </a:extLst>
          </p:cNvPr>
          <p:cNvSpPr txBox="1"/>
          <p:nvPr/>
        </p:nvSpPr>
        <p:spPr>
          <a:xfrm>
            <a:off x="268565" y="450877"/>
            <a:ext cx="11221162" cy="492443"/>
          </a:xfrm>
          <a:prstGeom prst="rect">
            <a:avLst/>
          </a:prstGeom>
          <a:noFill/>
        </p:spPr>
        <p:txBody>
          <a:bodyPr wrap="square" rtlCol="0">
            <a:spAutoFit/>
          </a:bodyPr>
          <a:lstStyle/>
          <a:p>
            <a:pPr algn="ctr"/>
            <a:r>
              <a:rPr kumimoji="1" lang="en-GB" altLang="ko-GB" sz="2600" dirty="0"/>
              <a:t>System call implementation</a:t>
            </a:r>
            <a:endParaRPr kumimoji="1" lang="ko-GB" altLang="en-US" sz="2600" dirty="0"/>
          </a:p>
        </p:txBody>
      </p:sp>
      <p:sp>
        <p:nvSpPr>
          <p:cNvPr id="4" name="TextBox 3">
            <a:extLst>
              <a:ext uri="{FF2B5EF4-FFF2-40B4-BE49-F238E27FC236}">
                <a16:creationId xmlns:a16="http://schemas.microsoft.com/office/drawing/2014/main" id="{EB8FD854-16FD-C842-B5C6-E1B64A5603B8}"/>
              </a:ext>
            </a:extLst>
          </p:cNvPr>
          <p:cNvSpPr txBox="1"/>
          <p:nvPr/>
        </p:nvSpPr>
        <p:spPr>
          <a:xfrm>
            <a:off x="599018" y="3200131"/>
            <a:ext cx="3655542" cy="1384995"/>
          </a:xfrm>
          <a:prstGeom prst="rect">
            <a:avLst/>
          </a:prstGeom>
          <a:noFill/>
        </p:spPr>
        <p:txBody>
          <a:bodyPr wrap="square" rtlCol="0">
            <a:spAutoFit/>
          </a:bodyPr>
          <a:lstStyle/>
          <a:p>
            <a:r>
              <a:rPr lang="en-GB" altLang="ko-GB" sz="2200" dirty="0">
                <a:effectLst/>
                <a:latin typeface="Helvetica Neue" panose="02000503000000020004" pitchFamily="2" charset="0"/>
              </a:rPr>
              <a:t>Deletes file from system, utilizes </a:t>
            </a:r>
            <a:r>
              <a:rPr lang="en-GB" altLang="ko-GB" sz="2200" dirty="0" err="1">
                <a:effectLst/>
                <a:latin typeface="Helvetica Neue" panose="02000503000000020004" pitchFamily="2" charset="0"/>
              </a:rPr>
              <a:t>filesys_remove</a:t>
            </a:r>
            <a:r>
              <a:rPr lang="en-GB" altLang="ko-GB" sz="2200" dirty="0">
                <a:effectLst/>
                <a:latin typeface="Helvetica Neue" panose="02000503000000020004" pitchFamily="2" charset="0"/>
              </a:rPr>
              <a:t>() within </a:t>
            </a:r>
            <a:r>
              <a:rPr lang="en-GB" altLang="ko-GB" sz="2200" dirty="0" err="1">
                <a:effectLst/>
                <a:latin typeface="Helvetica Neue" panose="02000503000000020004" pitchFamily="2" charset="0"/>
              </a:rPr>
              <a:t>syscall_handler</a:t>
            </a:r>
            <a:endParaRPr lang="en-GB" altLang="ko-GB" sz="2200" dirty="0">
              <a:effectLst/>
              <a:latin typeface="Helvetica Neue" panose="02000503000000020004" pitchFamily="2" charset="0"/>
            </a:endParaRPr>
          </a:p>
          <a:p>
            <a:endParaRPr kumimoji="1" lang="ko-GB" altLang="en-US" dirty="0"/>
          </a:p>
        </p:txBody>
      </p:sp>
      <p:pic>
        <p:nvPicPr>
          <p:cNvPr id="17" name="내용 개체 틀 16" descr="텍스트, 스크린샷, 폰트이(가) 표시된 사진&#10;&#10;자동 생성된 설명">
            <a:extLst>
              <a:ext uri="{FF2B5EF4-FFF2-40B4-BE49-F238E27FC236}">
                <a16:creationId xmlns:a16="http://schemas.microsoft.com/office/drawing/2014/main" id="{9CFF8D55-43F1-8247-BF9B-A11BDE35F56E}"/>
              </a:ext>
            </a:extLst>
          </p:cNvPr>
          <p:cNvPicPr>
            <a:picLocks noGrp="1" noChangeAspect="1"/>
          </p:cNvPicPr>
          <p:nvPr>
            <p:ph idx="1"/>
          </p:nvPr>
        </p:nvPicPr>
        <p:blipFill>
          <a:blip r:embed="rId2"/>
          <a:stretch>
            <a:fillRect/>
          </a:stretch>
        </p:blipFill>
        <p:spPr>
          <a:xfrm>
            <a:off x="4303114" y="1636377"/>
            <a:ext cx="7105673" cy="4770746"/>
          </a:xfrm>
        </p:spPr>
      </p:pic>
    </p:spTree>
    <p:extLst>
      <p:ext uri="{BB962C8B-B14F-4D97-AF65-F5344CB8AC3E}">
        <p14:creationId xmlns:p14="http://schemas.microsoft.com/office/powerpoint/2010/main" val="3729841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0FCCC9B-6E0E-014F-B87E-8BF21DF8FA1F}"/>
              </a:ext>
            </a:extLst>
          </p:cNvPr>
          <p:cNvSpPr>
            <a:spLocks noGrp="1"/>
          </p:cNvSpPr>
          <p:nvPr>
            <p:ph type="title"/>
          </p:nvPr>
        </p:nvSpPr>
        <p:spPr>
          <a:xfrm>
            <a:off x="1219728" y="1799733"/>
            <a:ext cx="2790084" cy="1247325"/>
          </a:xfrm>
        </p:spPr>
        <p:txBody>
          <a:bodyPr anchor="ctr">
            <a:normAutofit/>
          </a:bodyPr>
          <a:lstStyle/>
          <a:p>
            <a:pPr algn="ctr"/>
            <a:r>
              <a:rPr kumimoji="1" lang="en-GB" altLang="ko-GB" b="1" dirty="0"/>
              <a:t>SYS_EXEC</a:t>
            </a:r>
            <a:br>
              <a:rPr kumimoji="1" lang="en-GB" altLang="ko-GB" dirty="0"/>
            </a:br>
            <a:endParaRPr kumimoji="1" lang="ko-GB" altLang="en-US" dirty="0"/>
          </a:p>
        </p:txBody>
      </p:sp>
      <p:sp>
        <p:nvSpPr>
          <p:cNvPr id="31" name="TextBox 30">
            <a:extLst>
              <a:ext uri="{FF2B5EF4-FFF2-40B4-BE49-F238E27FC236}">
                <a16:creationId xmlns:a16="http://schemas.microsoft.com/office/drawing/2014/main" id="{C18F736F-95FB-4F4F-AE40-6B457670DE42}"/>
              </a:ext>
            </a:extLst>
          </p:cNvPr>
          <p:cNvSpPr txBox="1"/>
          <p:nvPr/>
        </p:nvSpPr>
        <p:spPr>
          <a:xfrm>
            <a:off x="387069" y="387458"/>
            <a:ext cx="11221162" cy="492443"/>
          </a:xfrm>
          <a:prstGeom prst="rect">
            <a:avLst/>
          </a:prstGeom>
          <a:noFill/>
        </p:spPr>
        <p:txBody>
          <a:bodyPr wrap="square" rtlCol="0">
            <a:spAutoFit/>
          </a:bodyPr>
          <a:lstStyle/>
          <a:p>
            <a:pPr algn="ctr"/>
            <a:r>
              <a:rPr kumimoji="1" lang="en-GB" altLang="ko-GB" sz="2600" dirty="0"/>
              <a:t>System call implementation</a:t>
            </a:r>
            <a:endParaRPr kumimoji="1" lang="ko-GB" altLang="en-US" sz="2600" dirty="0"/>
          </a:p>
        </p:txBody>
      </p:sp>
      <p:sp>
        <p:nvSpPr>
          <p:cNvPr id="7" name="TextBox 6">
            <a:extLst>
              <a:ext uri="{FF2B5EF4-FFF2-40B4-BE49-F238E27FC236}">
                <a16:creationId xmlns:a16="http://schemas.microsoft.com/office/drawing/2014/main" id="{67482EF2-1454-8544-8E81-245641806BF7}"/>
              </a:ext>
            </a:extLst>
          </p:cNvPr>
          <p:cNvSpPr txBox="1"/>
          <p:nvPr/>
        </p:nvSpPr>
        <p:spPr>
          <a:xfrm>
            <a:off x="387069" y="3256945"/>
            <a:ext cx="4714320" cy="1107996"/>
          </a:xfrm>
          <a:prstGeom prst="rect">
            <a:avLst/>
          </a:prstGeom>
          <a:noFill/>
        </p:spPr>
        <p:txBody>
          <a:bodyPr wrap="square" rtlCol="0">
            <a:spAutoFit/>
          </a:bodyPr>
          <a:lstStyle/>
          <a:p>
            <a:r>
              <a:rPr lang="en-GB" altLang="ko-GB" sz="2200" dirty="0">
                <a:effectLst/>
                <a:latin typeface="Helvetica Neue" panose="02000503000000020004" pitchFamily="2" charset="0"/>
              </a:rPr>
              <a:t>Takes command line input, interfaces with </a:t>
            </a:r>
            <a:r>
              <a:rPr lang="en-GB" altLang="ko-GB" sz="2200" dirty="0" err="1">
                <a:effectLst/>
                <a:latin typeface="Helvetica Neue" panose="02000503000000020004" pitchFamily="2" charset="0"/>
              </a:rPr>
              <a:t>sys_exec</a:t>
            </a:r>
            <a:r>
              <a:rPr lang="en-GB" altLang="ko-GB" sz="2200" dirty="0">
                <a:effectLst/>
                <a:latin typeface="Helvetica Neue" panose="02000503000000020004" pitchFamily="2" charset="0"/>
              </a:rPr>
              <a:t>, passes input to </a:t>
            </a:r>
            <a:r>
              <a:rPr lang="en-GB" altLang="ko-GB" sz="2200" dirty="0" err="1">
                <a:effectLst/>
                <a:latin typeface="Helvetica Neue" panose="02000503000000020004" pitchFamily="2" charset="0"/>
              </a:rPr>
              <a:t>process_execute</a:t>
            </a:r>
            <a:endParaRPr lang="en-GB" altLang="ko-GB" sz="2200" dirty="0">
              <a:effectLst/>
              <a:latin typeface="Helvetica Neue" panose="02000503000000020004" pitchFamily="2" charset="0"/>
            </a:endParaRPr>
          </a:p>
        </p:txBody>
      </p:sp>
      <p:pic>
        <p:nvPicPr>
          <p:cNvPr id="16" name="내용 개체 틀 15" descr="텍스트, 스크린샷, 폰트이(가) 표시된 사진&#10;&#10;자동 생성된 설명">
            <a:extLst>
              <a:ext uri="{FF2B5EF4-FFF2-40B4-BE49-F238E27FC236}">
                <a16:creationId xmlns:a16="http://schemas.microsoft.com/office/drawing/2014/main" id="{4A9A58ED-0A39-D641-95EB-E8BB758BD276}"/>
              </a:ext>
            </a:extLst>
          </p:cNvPr>
          <p:cNvPicPr>
            <a:picLocks noGrp="1" noChangeAspect="1"/>
          </p:cNvPicPr>
          <p:nvPr>
            <p:ph idx="1"/>
          </p:nvPr>
        </p:nvPicPr>
        <p:blipFill>
          <a:blip r:embed="rId2"/>
          <a:stretch>
            <a:fillRect/>
          </a:stretch>
        </p:blipFill>
        <p:spPr>
          <a:xfrm>
            <a:off x="4784934" y="1439862"/>
            <a:ext cx="6744711" cy="4487409"/>
          </a:xfrm>
        </p:spPr>
      </p:pic>
    </p:spTree>
    <p:extLst>
      <p:ext uri="{BB962C8B-B14F-4D97-AF65-F5344CB8AC3E}">
        <p14:creationId xmlns:p14="http://schemas.microsoft.com/office/powerpoint/2010/main" val="3840995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0FCCC9B-6E0E-014F-B87E-8BF21DF8FA1F}"/>
              </a:ext>
            </a:extLst>
          </p:cNvPr>
          <p:cNvSpPr>
            <a:spLocks noGrp="1"/>
          </p:cNvSpPr>
          <p:nvPr>
            <p:ph type="title"/>
          </p:nvPr>
        </p:nvSpPr>
        <p:spPr>
          <a:xfrm>
            <a:off x="722866" y="1816400"/>
            <a:ext cx="3425269" cy="968357"/>
          </a:xfrm>
        </p:spPr>
        <p:txBody>
          <a:bodyPr anchor="ctr">
            <a:normAutofit fontScale="90000"/>
          </a:bodyPr>
          <a:lstStyle/>
          <a:p>
            <a:pPr algn="ctr"/>
            <a:r>
              <a:rPr kumimoji="1" lang="en-GB" altLang="ko-GB" b="1" dirty="0"/>
              <a:t>SYS_CREATE</a:t>
            </a:r>
            <a:br>
              <a:rPr kumimoji="1" lang="en-GB" altLang="ko-GB" dirty="0"/>
            </a:br>
            <a:endParaRPr kumimoji="1" lang="ko-GB" altLang="en-US" dirty="0"/>
          </a:p>
        </p:txBody>
      </p:sp>
      <p:sp>
        <p:nvSpPr>
          <p:cNvPr id="3" name="TextBox 2">
            <a:extLst>
              <a:ext uri="{FF2B5EF4-FFF2-40B4-BE49-F238E27FC236}">
                <a16:creationId xmlns:a16="http://schemas.microsoft.com/office/drawing/2014/main" id="{DBA942FD-D1B6-134A-ADF0-EA7A4B5E67F0}"/>
              </a:ext>
            </a:extLst>
          </p:cNvPr>
          <p:cNvSpPr txBox="1"/>
          <p:nvPr/>
        </p:nvSpPr>
        <p:spPr>
          <a:xfrm>
            <a:off x="387069" y="387458"/>
            <a:ext cx="11221162" cy="492443"/>
          </a:xfrm>
          <a:prstGeom prst="rect">
            <a:avLst/>
          </a:prstGeom>
          <a:noFill/>
        </p:spPr>
        <p:txBody>
          <a:bodyPr wrap="square" rtlCol="0">
            <a:spAutoFit/>
          </a:bodyPr>
          <a:lstStyle/>
          <a:p>
            <a:pPr algn="ctr"/>
            <a:r>
              <a:rPr kumimoji="1" lang="en-GB" altLang="ko-GB" sz="2600" dirty="0"/>
              <a:t>System call implementation</a:t>
            </a:r>
            <a:endParaRPr kumimoji="1" lang="ko-GB" altLang="en-US" sz="2600" dirty="0"/>
          </a:p>
        </p:txBody>
      </p:sp>
      <p:sp>
        <p:nvSpPr>
          <p:cNvPr id="4" name="TextBox 3">
            <a:extLst>
              <a:ext uri="{FF2B5EF4-FFF2-40B4-BE49-F238E27FC236}">
                <a16:creationId xmlns:a16="http://schemas.microsoft.com/office/drawing/2014/main" id="{F370C53E-D8EC-C040-8E28-98ABCC360F5F}"/>
              </a:ext>
            </a:extLst>
          </p:cNvPr>
          <p:cNvSpPr txBox="1"/>
          <p:nvPr/>
        </p:nvSpPr>
        <p:spPr>
          <a:xfrm>
            <a:off x="1281497" y="3043990"/>
            <a:ext cx="2644889" cy="2062103"/>
          </a:xfrm>
          <a:prstGeom prst="rect">
            <a:avLst/>
          </a:prstGeom>
          <a:noFill/>
        </p:spPr>
        <p:txBody>
          <a:bodyPr wrap="square" rtlCol="0">
            <a:spAutoFit/>
          </a:bodyPr>
          <a:lstStyle/>
          <a:p>
            <a:r>
              <a:rPr lang="en-GB" altLang="ko-GB" sz="2200" dirty="0">
                <a:effectLst/>
                <a:latin typeface="Helvetica Neue" panose="02000503000000020004" pitchFamily="2" charset="0"/>
              </a:rPr>
              <a:t>Takes file name, interfaces with </a:t>
            </a:r>
            <a:r>
              <a:rPr lang="en-GB" altLang="ko-GB" sz="2200" dirty="0" err="1">
                <a:effectLst/>
                <a:latin typeface="Helvetica Neue" panose="02000503000000020004" pitchFamily="2" charset="0"/>
              </a:rPr>
              <a:t>sys_create</a:t>
            </a:r>
            <a:r>
              <a:rPr lang="en-GB" altLang="ko-GB" sz="2200" dirty="0">
                <a:effectLst/>
                <a:latin typeface="Helvetica Neue" panose="02000503000000020004" pitchFamily="2" charset="0"/>
              </a:rPr>
              <a:t>, uses </a:t>
            </a:r>
            <a:r>
              <a:rPr lang="en-GB" altLang="ko-GB" sz="2200" dirty="0" err="1">
                <a:effectLst/>
                <a:latin typeface="Helvetica Neue" panose="02000503000000020004" pitchFamily="2" charset="0"/>
              </a:rPr>
              <a:t>filesys_create</a:t>
            </a:r>
            <a:r>
              <a:rPr lang="en-GB" altLang="ko-GB" sz="2200" dirty="0">
                <a:effectLst/>
                <a:latin typeface="Helvetica Neue" panose="02000503000000020004" pitchFamily="2" charset="0"/>
              </a:rPr>
              <a:t> for new file creation</a:t>
            </a:r>
          </a:p>
          <a:p>
            <a:endParaRPr kumimoji="1" lang="ko-GB" altLang="en-US" dirty="0"/>
          </a:p>
        </p:txBody>
      </p:sp>
      <p:pic>
        <p:nvPicPr>
          <p:cNvPr id="12" name="내용 개체 틀 11" descr="텍스트, 스크린샷, 폰트이(가) 표시된 사진&#10;&#10;자동 생성된 설명">
            <a:extLst>
              <a:ext uri="{FF2B5EF4-FFF2-40B4-BE49-F238E27FC236}">
                <a16:creationId xmlns:a16="http://schemas.microsoft.com/office/drawing/2014/main" id="{8BF0EC89-D8D2-0148-8B8C-039FE448EC69}"/>
              </a:ext>
            </a:extLst>
          </p:cNvPr>
          <p:cNvPicPr>
            <a:picLocks noGrp="1" noChangeAspect="1"/>
          </p:cNvPicPr>
          <p:nvPr>
            <p:ph idx="1"/>
          </p:nvPr>
        </p:nvPicPr>
        <p:blipFill>
          <a:blip r:embed="rId2"/>
          <a:stretch>
            <a:fillRect/>
          </a:stretch>
        </p:blipFill>
        <p:spPr>
          <a:xfrm>
            <a:off x="3926386" y="1439862"/>
            <a:ext cx="7315019" cy="4373109"/>
          </a:xfrm>
        </p:spPr>
      </p:pic>
    </p:spTree>
    <p:extLst>
      <p:ext uri="{BB962C8B-B14F-4D97-AF65-F5344CB8AC3E}">
        <p14:creationId xmlns:p14="http://schemas.microsoft.com/office/powerpoint/2010/main" val="32574444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E546E-892B-982E-9616-81E1743D076C}"/>
              </a:ext>
            </a:extLst>
          </p:cNvPr>
          <p:cNvSpPr>
            <a:spLocks noGrp="1"/>
          </p:cNvSpPr>
          <p:nvPr>
            <p:ph type="ctrTitle"/>
          </p:nvPr>
        </p:nvSpPr>
        <p:spPr/>
        <p:txBody>
          <a:bodyPr/>
          <a:lstStyle/>
          <a:p>
            <a:r>
              <a:rPr lang="en-GB" dirty="0"/>
              <a:t>System call exploitation</a:t>
            </a:r>
          </a:p>
        </p:txBody>
      </p:sp>
    </p:spTree>
    <p:extLst>
      <p:ext uri="{BB962C8B-B14F-4D97-AF65-F5344CB8AC3E}">
        <p14:creationId xmlns:p14="http://schemas.microsoft.com/office/powerpoint/2010/main" val="1734557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701C0CAB-6A03-4C6A-9FAA-21984775362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26000" y="3690871"/>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13">
            <a:extLst>
              <a:ext uri="{FF2B5EF4-FFF2-40B4-BE49-F238E27FC236}">
                <a16:creationId xmlns:a16="http://schemas.microsoft.com/office/drawing/2014/main" id="{F982E0B2-AA9C-441C-A08E-A9DF9CF121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728046" y="4869342"/>
            <a:ext cx="1623711" cy="630920"/>
            <a:chOff x="9588346" y="4824892"/>
            <a:chExt cx="1623711" cy="630920"/>
          </a:xfrm>
        </p:grpSpPr>
        <p:sp>
          <p:nvSpPr>
            <p:cNvPr id="15" name="Freeform: Shape 14">
              <a:extLst>
                <a:ext uri="{FF2B5EF4-FFF2-40B4-BE49-F238E27FC236}">
                  <a16:creationId xmlns:a16="http://schemas.microsoft.com/office/drawing/2014/main" id="{A4A2E074-C10D-4C57-AB72-B631E4D771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flipH="1">
              <a:off x="10267789" y="4452443"/>
              <a:ext cx="571820" cy="1316717"/>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1820" h="1316717">
                  <a:moveTo>
                    <a:pt x="282417" y="0"/>
                  </a:moveTo>
                  <a:lnTo>
                    <a:pt x="285910" y="3175"/>
                  </a:lnTo>
                  <a:lnTo>
                    <a:pt x="287393" y="1827"/>
                  </a:lnTo>
                  <a:lnTo>
                    <a:pt x="289403" y="0"/>
                  </a:lnTo>
                  <a:lnTo>
                    <a:pt x="289403" y="6349"/>
                  </a:lnTo>
                  <a:lnTo>
                    <a:pt x="309203" y="24345"/>
                  </a:lnTo>
                  <a:cubicBezTo>
                    <a:pt x="471461" y="186603"/>
                    <a:pt x="571820" y="410761"/>
                    <a:pt x="571820" y="658359"/>
                  </a:cubicBezTo>
                  <a:cubicBezTo>
                    <a:pt x="571820" y="905956"/>
                    <a:pt x="471461" y="1130114"/>
                    <a:pt x="309203" y="1292372"/>
                  </a:cubicBezTo>
                  <a:lnTo>
                    <a:pt x="289403" y="1310368"/>
                  </a:lnTo>
                  <a:lnTo>
                    <a:pt x="289403" y="1316717"/>
                  </a:lnTo>
                  <a:lnTo>
                    <a:pt x="287393" y="1314890"/>
                  </a:lnTo>
                  <a:lnTo>
                    <a:pt x="285910" y="1313542"/>
                  </a:lnTo>
                  <a:lnTo>
                    <a:pt x="282417" y="1316717"/>
                  </a:lnTo>
                  <a:lnTo>
                    <a:pt x="282417" y="1310367"/>
                  </a:lnTo>
                  <a:lnTo>
                    <a:pt x="262617" y="1292372"/>
                  </a:lnTo>
                  <a:cubicBezTo>
                    <a:pt x="100359" y="1130113"/>
                    <a:pt x="0" y="905956"/>
                    <a:pt x="0" y="658358"/>
                  </a:cubicBezTo>
                  <a:cubicBezTo>
                    <a:pt x="0" y="410761"/>
                    <a:pt x="100359" y="186603"/>
                    <a:pt x="262617" y="24345"/>
                  </a:cubicBezTo>
                  <a:lnTo>
                    <a:pt x="282417" y="6349"/>
                  </a:lnTo>
                  <a:close/>
                </a:path>
              </a:pathLst>
            </a:custGeom>
            <a:solidFill>
              <a:schemeClr val="accent4">
                <a:alpha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15">
              <a:extLst>
                <a:ext uri="{FF2B5EF4-FFF2-40B4-BE49-F238E27FC236}">
                  <a16:creationId xmlns:a16="http://schemas.microsoft.com/office/drawing/2014/main" id="{0B037EB3-1772-4BA8-A95A-E5DBDFEA32B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2700000" flipH="1">
              <a:off x="10112436" y="4359902"/>
              <a:ext cx="571820" cy="1620000"/>
              <a:chOff x="8482785" y="4330454"/>
              <a:chExt cx="571820" cy="1620000"/>
            </a:xfrm>
          </p:grpSpPr>
          <p:sp>
            <p:nvSpPr>
              <p:cNvPr id="17" name="Freeform: Shape 16">
                <a:extLst>
                  <a:ext uri="{FF2B5EF4-FFF2-40B4-BE49-F238E27FC236}">
                    <a16:creationId xmlns:a16="http://schemas.microsoft.com/office/drawing/2014/main" id="{A1F47AC1-63D0-47F3-9728-1A0A054349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482785" y="4333632"/>
                <a:ext cx="571820" cy="1311956"/>
              </a:xfrm>
              <a:custGeom>
                <a:avLst/>
                <a:gdLst>
                  <a:gd name="connsiteX0" fmla="*/ 282417 w 571820"/>
                  <a:gd name="connsiteY0" fmla="*/ 0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82417 w 571820"/>
                  <a:gd name="connsiteY0" fmla="*/ 6349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17" fmla="*/ 282417 w 571820"/>
                  <a:gd name="connsiteY17" fmla="*/ 6349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289403 w 571820"/>
                  <a:gd name="connsiteY4" fmla="*/ 6349 h 1316717"/>
                  <a:gd name="connsiteX5" fmla="*/ 309203 w 571820"/>
                  <a:gd name="connsiteY5" fmla="*/ 24345 h 1316717"/>
                  <a:gd name="connsiteX6" fmla="*/ 571820 w 571820"/>
                  <a:gd name="connsiteY6" fmla="*/ 658359 h 1316717"/>
                  <a:gd name="connsiteX7" fmla="*/ 309203 w 571820"/>
                  <a:gd name="connsiteY7" fmla="*/ 1292372 h 1316717"/>
                  <a:gd name="connsiteX8" fmla="*/ 289403 w 571820"/>
                  <a:gd name="connsiteY8" fmla="*/ 1310368 h 1316717"/>
                  <a:gd name="connsiteX9" fmla="*/ 289403 w 571820"/>
                  <a:gd name="connsiteY9" fmla="*/ 1316717 h 1316717"/>
                  <a:gd name="connsiteX10" fmla="*/ 287393 w 571820"/>
                  <a:gd name="connsiteY10" fmla="*/ 1314890 h 1316717"/>
                  <a:gd name="connsiteX11" fmla="*/ 285910 w 571820"/>
                  <a:gd name="connsiteY11" fmla="*/ 1313542 h 1316717"/>
                  <a:gd name="connsiteX12" fmla="*/ 282417 w 571820"/>
                  <a:gd name="connsiteY12" fmla="*/ 1316717 h 1316717"/>
                  <a:gd name="connsiteX13" fmla="*/ 282417 w 571820"/>
                  <a:gd name="connsiteY13" fmla="*/ 1310367 h 1316717"/>
                  <a:gd name="connsiteX14" fmla="*/ 262617 w 571820"/>
                  <a:gd name="connsiteY14" fmla="*/ 1292372 h 1316717"/>
                  <a:gd name="connsiteX15" fmla="*/ 0 w 571820"/>
                  <a:gd name="connsiteY15" fmla="*/ 658358 h 1316717"/>
                  <a:gd name="connsiteX16" fmla="*/ 262617 w 571820"/>
                  <a:gd name="connsiteY16" fmla="*/ 24345 h 1316717"/>
                  <a:gd name="connsiteX0" fmla="*/ 262617 w 571820"/>
                  <a:gd name="connsiteY0" fmla="*/ 24345 h 1316717"/>
                  <a:gd name="connsiteX1" fmla="*/ 285910 w 571820"/>
                  <a:gd name="connsiteY1" fmla="*/ 3175 h 1316717"/>
                  <a:gd name="connsiteX2" fmla="*/ 287393 w 571820"/>
                  <a:gd name="connsiteY2" fmla="*/ 1827 h 1316717"/>
                  <a:gd name="connsiteX3" fmla="*/ 289403 w 571820"/>
                  <a:gd name="connsiteY3" fmla="*/ 0 h 1316717"/>
                  <a:gd name="connsiteX4" fmla="*/ 309203 w 571820"/>
                  <a:gd name="connsiteY4" fmla="*/ 24345 h 1316717"/>
                  <a:gd name="connsiteX5" fmla="*/ 571820 w 571820"/>
                  <a:gd name="connsiteY5" fmla="*/ 658359 h 1316717"/>
                  <a:gd name="connsiteX6" fmla="*/ 309203 w 571820"/>
                  <a:gd name="connsiteY6" fmla="*/ 1292372 h 1316717"/>
                  <a:gd name="connsiteX7" fmla="*/ 289403 w 571820"/>
                  <a:gd name="connsiteY7" fmla="*/ 1310368 h 1316717"/>
                  <a:gd name="connsiteX8" fmla="*/ 289403 w 571820"/>
                  <a:gd name="connsiteY8" fmla="*/ 1316717 h 1316717"/>
                  <a:gd name="connsiteX9" fmla="*/ 287393 w 571820"/>
                  <a:gd name="connsiteY9" fmla="*/ 1314890 h 1316717"/>
                  <a:gd name="connsiteX10" fmla="*/ 285910 w 571820"/>
                  <a:gd name="connsiteY10" fmla="*/ 1313542 h 1316717"/>
                  <a:gd name="connsiteX11" fmla="*/ 282417 w 571820"/>
                  <a:gd name="connsiteY11" fmla="*/ 1316717 h 1316717"/>
                  <a:gd name="connsiteX12" fmla="*/ 282417 w 571820"/>
                  <a:gd name="connsiteY12" fmla="*/ 1310367 h 1316717"/>
                  <a:gd name="connsiteX13" fmla="*/ 262617 w 571820"/>
                  <a:gd name="connsiteY13" fmla="*/ 1292372 h 1316717"/>
                  <a:gd name="connsiteX14" fmla="*/ 0 w 571820"/>
                  <a:gd name="connsiteY14" fmla="*/ 658358 h 1316717"/>
                  <a:gd name="connsiteX15" fmla="*/ 262617 w 571820"/>
                  <a:gd name="connsiteY15" fmla="*/ 24345 h 1316717"/>
                  <a:gd name="connsiteX0" fmla="*/ 262617 w 571820"/>
                  <a:gd name="connsiteY0" fmla="*/ 22518 h 1314890"/>
                  <a:gd name="connsiteX1" fmla="*/ 285910 w 571820"/>
                  <a:gd name="connsiteY1" fmla="*/ 1348 h 1314890"/>
                  <a:gd name="connsiteX2" fmla="*/ 287393 w 571820"/>
                  <a:gd name="connsiteY2" fmla="*/ 0 h 1314890"/>
                  <a:gd name="connsiteX3" fmla="*/ 309203 w 571820"/>
                  <a:gd name="connsiteY3" fmla="*/ 22518 h 1314890"/>
                  <a:gd name="connsiteX4" fmla="*/ 571820 w 571820"/>
                  <a:gd name="connsiteY4" fmla="*/ 656532 h 1314890"/>
                  <a:gd name="connsiteX5" fmla="*/ 309203 w 571820"/>
                  <a:gd name="connsiteY5" fmla="*/ 1290545 h 1314890"/>
                  <a:gd name="connsiteX6" fmla="*/ 289403 w 571820"/>
                  <a:gd name="connsiteY6" fmla="*/ 1308541 h 1314890"/>
                  <a:gd name="connsiteX7" fmla="*/ 289403 w 571820"/>
                  <a:gd name="connsiteY7" fmla="*/ 1314890 h 1314890"/>
                  <a:gd name="connsiteX8" fmla="*/ 287393 w 571820"/>
                  <a:gd name="connsiteY8" fmla="*/ 1313063 h 1314890"/>
                  <a:gd name="connsiteX9" fmla="*/ 285910 w 571820"/>
                  <a:gd name="connsiteY9" fmla="*/ 1311715 h 1314890"/>
                  <a:gd name="connsiteX10" fmla="*/ 282417 w 571820"/>
                  <a:gd name="connsiteY10" fmla="*/ 1314890 h 1314890"/>
                  <a:gd name="connsiteX11" fmla="*/ 282417 w 571820"/>
                  <a:gd name="connsiteY11" fmla="*/ 1308540 h 1314890"/>
                  <a:gd name="connsiteX12" fmla="*/ 262617 w 571820"/>
                  <a:gd name="connsiteY12" fmla="*/ 1290545 h 1314890"/>
                  <a:gd name="connsiteX13" fmla="*/ 0 w 571820"/>
                  <a:gd name="connsiteY13" fmla="*/ 656531 h 1314890"/>
                  <a:gd name="connsiteX14" fmla="*/ 262617 w 571820"/>
                  <a:gd name="connsiteY14" fmla="*/ 22518 h 1314890"/>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82417 w 571820"/>
                  <a:gd name="connsiteY10" fmla="*/ 1307192 h 1313542"/>
                  <a:gd name="connsiteX11" fmla="*/ 262617 w 571820"/>
                  <a:gd name="connsiteY11" fmla="*/ 1289197 h 1313542"/>
                  <a:gd name="connsiteX12" fmla="*/ 0 w 571820"/>
                  <a:gd name="connsiteY12" fmla="*/ 655183 h 1313542"/>
                  <a:gd name="connsiteX13" fmla="*/ 262617 w 571820"/>
                  <a:gd name="connsiteY13"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82417 w 571820"/>
                  <a:gd name="connsiteY9" fmla="*/ 1313542 h 1313542"/>
                  <a:gd name="connsiteX10" fmla="*/ 262617 w 571820"/>
                  <a:gd name="connsiteY10" fmla="*/ 1289197 h 1313542"/>
                  <a:gd name="connsiteX11" fmla="*/ 0 w 571820"/>
                  <a:gd name="connsiteY11" fmla="*/ 655183 h 1313542"/>
                  <a:gd name="connsiteX12" fmla="*/ 262617 w 571820"/>
                  <a:gd name="connsiteY12"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85910 w 571820"/>
                  <a:gd name="connsiteY8" fmla="*/ 1310367 h 1313542"/>
                  <a:gd name="connsiteX9" fmla="*/ 262617 w 571820"/>
                  <a:gd name="connsiteY9" fmla="*/ 1289197 h 1313542"/>
                  <a:gd name="connsiteX10" fmla="*/ 0 w 571820"/>
                  <a:gd name="connsiteY10" fmla="*/ 655183 h 1313542"/>
                  <a:gd name="connsiteX11" fmla="*/ 262617 w 571820"/>
                  <a:gd name="connsiteY11"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87393 w 571820"/>
                  <a:gd name="connsiteY7" fmla="*/ 1311715 h 1313542"/>
                  <a:gd name="connsiteX8" fmla="*/ 262617 w 571820"/>
                  <a:gd name="connsiteY8" fmla="*/ 1289197 h 1313542"/>
                  <a:gd name="connsiteX9" fmla="*/ 0 w 571820"/>
                  <a:gd name="connsiteY9" fmla="*/ 655183 h 1313542"/>
                  <a:gd name="connsiteX10" fmla="*/ 262617 w 571820"/>
                  <a:gd name="connsiteY10" fmla="*/ 21170 h 1313542"/>
                  <a:gd name="connsiteX0" fmla="*/ 262617 w 571820"/>
                  <a:gd name="connsiteY0" fmla="*/ 21170 h 1313542"/>
                  <a:gd name="connsiteX1" fmla="*/ 285910 w 571820"/>
                  <a:gd name="connsiteY1" fmla="*/ 0 h 1313542"/>
                  <a:gd name="connsiteX2" fmla="*/ 309203 w 571820"/>
                  <a:gd name="connsiteY2" fmla="*/ 21170 h 1313542"/>
                  <a:gd name="connsiteX3" fmla="*/ 571820 w 571820"/>
                  <a:gd name="connsiteY3" fmla="*/ 655184 h 1313542"/>
                  <a:gd name="connsiteX4" fmla="*/ 309203 w 571820"/>
                  <a:gd name="connsiteY4" fmla="*/ 1289197 h 1313542"/>
                  <a:gd name="connsiteX5" fmla="*/ 289403 w 571820"/>
                  <a:gd name="connsiteY5" fmla="*/ 1307193 h 1313542"/>
                  <a:gd name="connsiteX6" fmla="*/ 289403 w 571820"/>
                  <a:gd name="connsiteY6" fmla="*/ 1313542 h 1313542"/>
                  <a:gd name="connsiteX7" fmla="*/ 262617 w 571820"/>
                  <a:gd name="connsiteY7" fmla="*/ 1289197 h 1313542"/>
                  <a:gd name="connsiteX8" fmla="*/ 0 w 571820"/>
                  <a:gd name="connsiteY8" fmla="*/ 655183 h 1313542"/>
                  <a:gd name="connsiteX9" fmla="*/ 262617 w 571820"/>
                  <a:gd name="connsiteY9" fmla="*/ 21170 h 1313542"/>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9403 w 571820"/>
                  <a:gd name="connsiteY5" fmla="*/ 1307193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64739"/>
                  <a:gd name="connsiteX1" fmla="*/ 285910 w 571820"/>
                  <a:gd name="connsiteY1" fmla="*/ 0 h 1364739"/>
                  <a:gd name="connsiteX2" fmla="*/ 309203 w 571820"/>
                  <a:gd name="connsiteY2" fmla="*/ 21170 h 1364739"/>
                  <a:gd name="connsiteX3" fmla="*/ 571820 w 571820"/>
                  <a:gd name="connsiteY3" fmla="*/ 655184 h 1364739"/>
                  <a:gd name="connsiteX4" fmla="*/ 309203 w 571820"/>
                  <a:gd name="connsiteY4" fmla="*/ 1289197 h 1364739"/>
                  <a:gd name="connsiteX5" fmla="*/ 285832 w 571820"/>
                  <a:gd name="connsiteY5" fmla="*/ 1311956 h 1364739"/>
                  <a:gd name="connsiteX6" fmla="*/ 177485 w 571820"/>
                  <a:gd name="connsiteY6" fmla="*/ 1364739 h 1364739"/>
                  <a:gd name="connsiteX7" fmla="*/ 262617 w 571820"/>
                  <a:gd name="connsiteY7" fmla="*/ 1289197 h 1364739"/>
                  <a:gd name="connsiteX8" fmla="*/ 0 w 571820"/>
                  <a:gd name="connsiteY8" fmla="*/ 655183 h 1364739"/>
                  <a:gd name="connsiteX9" fmla="*/ 262617 w 571820"/>
                  <a:gd name="connsiteY9" fmla="*/ 21170 h 1364739"/>
                  <a:gd name="connsiteX0" fmla="*/ 262617 w 571820"/>
                  <a:gd name="connsiteY0" fmla="*/ 21170 h 1311956"/>
                  <a:gd name="connsiteX1" fmla="*/ 285910 w 571820"/>
                  <a:gd name="connsiteY1" fmla="*/ 0 h 1311956"/>
                  <a:gd name="connsiteX2" fmla="*/ 309203 w 571820"/>
                  <a:gd name="connsiteY2" fmla="*/ 21170 h 1311956"/>
                  <a:gd name="connsiteX3" fmla="*/ 571820 w 571820"/>
                  <a:gd name="connsiteY3" fmla="*/ 655184 h 1311956"/>
                  <a:gd name="connsiteX4" fmla="*/ 309203 w 571820"/>
                  <a:gd name="connsiteY4" fmla="*/ 1289197 h 1311956"/>
                  <a:gd name="connsiteX5" fmla="*/ 285832 w 571820"/>
                  <a:gd name="connsiteY5" fmla="*/ 1311956 h 1311956"/>
                  <a:gd name="connsiteX6" fmla="*/ 262617 w 571820"/>
                  <a:gd name="connsiteY6" fmla="*/ 1289197 h 1311956"/>
                  <a:gd name="connsiteX7" fmla="*/ 0 w 571820"/>
                  <a:gd name="connsiteY7" fmla="*/ 655183 h 1311956"/>
                  <a:gd name="connsiteX8" fmla="*/ 262617 w 571820"/>
                  <a:gd name="connsiteY8" fmla="*/ 21170 h 1311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820" h="1311956">
                    <a:moveTo>
                      <a:pt x="262617" y="21170"/>
                    </a:moveTo>
                    <a:lnTo>
                      <a:pt x="285910" y="0"/>
                    </a:lnTo>
                    <a:lnTo>
                      <a:pt x="309203" y="21170"/>
                    </a:lnTo>
                    <a:cubicBezTo>
                      <a:pt x="471461" y="183428"/>
                      <a:pt x="571820" y="407586"/>
                      <a:pt x="571820" y="655184"/>
                    </a:cubicBezTo>
                    <a:cubicBezTo>
                      <a:pt x="571820" y="902781"/>
                      <a:pt x="471461" y="1126939"/>
                      <a:pt x="309203" y="1289197"/>
                    </a:cubicBezTo>
                    <a:lnTo>
                      <a:pt x="285832" y="1311956"/>
                    </a:lnTo>
                    <a:lnTo>
                      <a:pt x="262617" y="1289197"/>
                    </a:lnTo>
                    <a:cubicBezTo>
                      <a:pt x="100359" y="1126938"/>
                      <a:pt x="0" y="902781"/>
                      <a:pt x="0" y="655183"/>
                    </a:cubicBezTo>
                    <a:cubicBezTo>
                      <a:pt x="0" y="407586"/>
                      <a:pt x="100359" y="183428"/>
                      <a:pt x="262617" y="2117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8" name="Straight Connector 17">
                <a:extLst>
                  <a:ext uri="{FF2B5EF4-FFF2-40B4-BE49-F238E27FC236}">
                    <a16:creationId xmlns:a16="http://schemas.microsoft.com/office/drawing/2014/main" id="{803A57D6-0C36-4560-A08A-16768551EF6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8768695" y="4330454"/>
                <a:ext cx="0" cy="1620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 useBgFill="1">
        <p:nvSpPr>
          <p:cNvPr id="20" name="Rectangle 19">
            <a:extLst>
              <a:ext uri="{FF2B5EF4-FFF2-40B4-BE49-F238E27FC236}">
                <a16:creationId xmlns:a16="http://schemas.microsoft.com/office/drawing/2014/main" id="{3011B0B3-5679-4759-90B8-3B908C4CB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59CEAF-8F3B-44C9-6075-A1C5BC235A12}"/>
              </a:ext>
            </a:extLst>
          </p:cNvPr>
          <p:cNvSpPr>
            <a:spLocks noGrp="1"/>
          </p:cNvSpPr>
          <p:nvPr>
            <p:ph type="title"/>
          </p:nvPr>
        </p:nvSpPr>
        <p:spPr>
          <a:xfrm>
            <a:off x="1079510" y="531814"/>
            <a:ext cx="4457690" cy="1720850"/>
          </a:xfrm>
        </p:spPr>
        <p:txBody>
          <a:bodyPr vert="horz" lIns="0" tIns="0" rIns="0" bIns="0" rtlCol="0" anchor="ctr" anchorCtr="0">
            <a:normAutofit/>
          </a:bodyPr>
          <a:lstStyle/>
          <a:p>
            <a:pPr algn="ctr"/>
            <a:r>
              <a:rPr lang="en-US" cap="all" spc="400"/>
              <a:t>SYS-EXEC exploit</a:t>
            </a:r>
          </a:p>
        </p:txBody>
      </p:sp>
      <p:cxnSp>
        <p:nvCxnSpPr>
          <p:cNvPr id="22" name="Straight Connector 21">
            <a:extLst>
              <a:ext uri="{FF2B5EF4-FFF2-40B4-BE49-F238E27FC236}">
                <a16:creationId xmlns:a16="http://schemas.microsoft.com/office/drawing/2014/main" id="{32E97E5C-7A5F-424E-AAE4-654396E9079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826000" y="1392239"/>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내용 개체 틀 6" descr="텍스트, 스크린샷, 폰트이(가) 표시된 사진&#10;&#10;자동 생성된 설명">
            <a:extLst>
              <a:ext uri="{FF2B5EF4-FFF2-40B4-BE49-F238E27FC236}">
                <a16:creationId xmlns:a16="http://schemas.microsoft.com/office/drawing/2014/main" id="{09A60375-09F9-904C-9017-F5DB38B39F74}"/>
              </a:ext>
            </a:extLst>
          </p:cNvPr>
          <p:cNvPicPr>
            <a:picLocks noGrp="1" noChangeAspect="1"/>
          </p:cNvPicPr>
          <p:nvPr>
            <p:ph idx="1"/>
          </p:nvPr>
        </p:nvPicPr>
        <p:blipFill>
          <a:blip r:embed="rId2"/>
          <a:stretch>
            <a:fillRect/>
          </a:stretch>
        </p:blipFill>
        <p:spPr>
          <a:xfrm>
            <a:off x="541339" y="4043889"/>
            <a:ext cx="5421600" cy="1070766"/>
          </a:xfrm>
          <a:prstGeom prst="rect">
            <a:avLst/>
          </a:prstGeom>
        </p:spPr>
      </p:pic>
      <p:pic>
        <p:nvPicPr>
          <p:cNvPr id="4" name="Picture 3">
            <a:extLst>
              <a:ext uri="{FF2B5EF4-FFF2-40B4-BE49-F238E27FC236}">
                <a16:creationId xmlns:a16="http://schemas.microsoft.com/office/drawing/2014/main" id="{DF532878-0D9C-7A76-62EB-82A1AEEB6F2A}"/>
              </a:ext>
            </a:extLst>
          </p:cNvPr>
          <p:cNvPicPr>
            <a:picLocks noChangeAspect="1"/>
          </p:cNvPicPr>
          <p:nvPr/>
        </p:nvPicPr>
        <p:blipFill>
          <a:blip r:embed="rId3"/>
          <a:stretch>
            <a:fillRect/>
          </a:stretch>
        </p:blipFill>
        <p:spPr>
          <a:xfrm>
            <a:off x="6229412" y="3088182"/>
            <a:ext cx="5421600" cy="2980294"/>
          </a:xfrm>
          <a:prstGeom prst="rect">
            <a:avLst/>
          </a:prstGeom>
        </p:spPr>
      </p:pic>
    </p:spTree>
    <p:extLst>
      <p:ext uri="{BB962C8B-B14F-4D97-AF65-F5344CB8AC3E}">
        <p14:creationId xmlns:p14="http://schemas.microsoft.com/office/powerpoint/2010/main" val="1110990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AEB7F98-32EC-40D3-89EE-C843302316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44701E6D-2A54-1046-848D-F2BE59C12DBC}"/>
              </a:ext>
            </a:extLst>
          </p:cNvPr>
          <p:cNvSpPr>
            <a:spLocks noGrp="1"/>
          </p:cNvSpPr>
          <p:nvPr>
            <p:ph type="title"/>
          </p:nvPr>
        </p:nvSpPr>
        <p:spPr>
          <a:xfrm>
            <a:off x="540988" y="540033"/>
            <a:ext cx="3884962" cy="1331604"/>
          </a:xfrm>
        </p:spPr>
        <p:txBody>
          <a:bodyPr vert="horz" lIns="0" tIns="0" rIns="0" bIns="0" rtlCol="0" anchor="b" anchorCtr="0">
            <a:normAutofit/>
          </a:bodyPr>
          <a:lstStyle/>
          <a:p>
            <a:pPr algn="ctr"/>
            <a:r>
              <a:rPr kumimoji="1" lang="en-US" altLang="en-US" b="1" cap="all" spc="400"/>
              <a:t>SYS_EXEC</a:t>
            </a:r>
          </a:p>
        </p:txBody>
      </p:sp>
      <p:cxnSp>
        <p:nvCxnSpPr>
          <p:cNvPr id="23" name="Straight Connector 22">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13469"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DAD9000E-708C-464D-A86F-4ABE391B6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6337" y="0"/>
            <a:ext cx="7205663" cy="6858000"/>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alpha val="20000"/>
                </a:schemeClr>
              </a:solidFill>
            </a:endParaRPr>
          </a:p>
        </p:txBody>
      </p:sp>
      <p:pic>
        <p:nvPicPr>
          <p:cNvPr id="5" name="내용 개체 틀 4">
            <a:extLst>
              <a:ext uri="{FF2B5EF4-FFF2-40B4-BE49-F238E27FC236}">
                <a16:creationId xmlns:a16="http://schemas.microsoft.com/office/drawing/2014/main" id="{97C39789-F81D-9D4F-BC97-D263FA01AFD3}"/>
              </a:ext>
            </a:extLst>
          </p:cNvPr>
          <p:cNvPicPr>
            <a:picLocks noChangeAspect="1"/>
          </p:cNvPicPr>
          <p:nvPr/>
        </p:nvPicPr>
        <p:blipFill rotWithShape="1">
          <a:blip r:embed="rId2"/>
          <a:srcRect l="2141" r="8970"/>
          <a:stretch/>
        </p:blipFill>
        <p:spPr>
          <a:xfrm>
            <a:off x="5537200" y="2567919"/>
            <a:ext cx="6113812" cy="1719507"/>
          </a:xfrm>
          <a:prstGeom prst="rect">
            <a:avLst/>
          </a:prstGeom>
        </p:spPr>
      </p:pic>
    </p:spTree>
    <p:extLst>
      <p:ext uri="{BB962C8B-B14F-4D97-AF65-F5344CB8AC3E}">
        <p14:creationId xmlns:p14="http://schemas.microsoft.com/office/powerpoint/2010/main" val="1983721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B66C9CD-6BF4-44CA-8078-0BB8190807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CD726524-349B-8805-422B-649A6A436746}"/>
              </a:ext>
            </a:extLst>
          </p:cNvPr>
          <p:cNvPicPr>
            <a:picLocks noChangeAspect="1"/>
          </p:cNvPicPr>
          <p:nvPr/>
        </p:nvPicPr>
        <p:blipFill rotWithShape="1">
          <a:blip r:embed="rId2"/>
          <a:srcRect r="1908" b="2"/>
          <a:stretch/>
        </p:blipFill>
        <p:spPr>
          <a:xfrm>
            <a:off x="540000" y="540033"/>
            <a:ext cx="4996800" cy="2890800"/>
          </a:xfrm>
          <a:prstGeom prst="rect">
            <a:avLst/>
          </a:prstGeom>
        </p:spPr>
      </p:pic>
      <p:cxnSp>
        <p:nvCxnSpPr>
          <p:cNvPr id="13" name="Straight Connector 12">
            <a:extLst>
              <a:ext uri="{FF2B5EF4-FFF2-40B4-BE49-F238E27FC236}">
                <a16:creationId xmlns:a16="http://schemas.microsoft.com/office/drawing/2014/main" id="{77C6DF49-CBE3-4038-AC78-35DE4FD7CE8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07300" y="2310207"/>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그림 5" descr="텍스트, 스크린샷, 폰트이(가) 표시된 사진&#10;&#10;자동 생성된 설명">
            <a:extLst>
              <a:ext uri="{FF2B5EF4-FFF2-40B4-BE49-F238E27FC236}">
                <a16:creationId xmlns:a16="http://schemas.microsoft.com/office/drawing/2014/main" id="{AE8927DC-6BBD-8144-A6AF-946B8FCEF191}"/>
              </a:ext>
            </a:extLst>
          </p:cNvPr>
          <p:cNvPicPr>
            <a:picLocks noChangeAspect="1"/>
          </p:cNvPicPr>
          <p:nvPr/>
        </p:nvPicPr>
        <p:blipFill rotWithShape="1">
          <a:blip r:embed="rId3"/>
          <a:srcRect l="13819" r="38214" b="-1"/>
          <a:stretch/>
        </p:blipFill>
        <p:spPr>
          <a:xfrm>
            <a:off x="540000" y="3427200"/>
            <a:ext cx="4996800" cy="2890800"/>
          </a:xfrm>
          <a:prstGeom prst="rect">
            <a:avLst/>
          </a:prstGeom>
        </p:spPr>
      </p:pic>
      <p:sp>
        <p:nvSpPr>
          <p:cNvPr id="3" name="내용 개체 틀 2">
            <a:extLst>
              <a:ext uri="{FF2B5EF4-FFF2-40B4-BE49-F238E27FC236}">
                <a16:creationId xmlns:a16="http://schemas.microsoft.com/office/drawing/2014/main" id="{E5C8B46A-8F79-014C-857D-01E6A2EB3A07}"/>
              </a:ext>
            </a:extLst>
          </p:cNvPr>
          <p:cNvSpPr>
            <a:spLocks noGrp="1"/>
          </p:cNvSpPr>
          <p:nvPr>
            <p:ph idx="1"/>
          </p:nvPr>
        </p:nvSpPr>
        <p:spPr>
          <a:xfrm>
            <a:off x="6645276" y="2759076"/>
            <a:ext cx="4460874" cy="3009899"/>
          </a:xfrm>
        </p:spPr>
        <p:txBody>
          <a:bodyPr>
            <a:normAutofit/>
          </a:bodyPr>
          <a:lstStyle/>
          <a:p>
            <a:r>
              <a:rPr kumimoji="1" lang="en-GB" altLang="en-US" dirty="0"/>
              <a:t>SYS_REMOVE exploitation code</a:t>
            </a:r>
            <a:endParaRPr kumimoji="1" lang="ko-GB" altLang="en-US" dirty="0"/>
          </a:p>
        </p:txBody>
      </p:sp>
    </p:spTree>
    <p:extLst>
      <p:ext uri="{BB962C8B-B14F-4D97-AF65-F5344CB8AC3E}">
        <p14:creationId xmlns:p14="http://schemas.microsoft.com/office/powerpoint/2010/main" val="260515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0F37D-7177-5DE2-5FB7-D20337186713}"/>
              </a:ext>
            </a:extLst>
          </p:cNvPr>
          <p:cNvSpPr>
            <a:spLocks noGrp="1"/>
          </p:cNvSpPr>
          <p:nvPr>
            <p:ph type="title"/>
          </p:nvPr>
        </p:nvSpPr>
        <p:spPr/>
        <p:txBody>
          <a:bodyPr/>
          <a:lstStyle/>
          <a:p>
            <a:r>
              <a:rPr lang="en-GB" dirty="0"/>
              <a:t>SYS_REMOVE</a:t>
            </a:r>
          </a:p>
        </p:txBody>
      </p:sp>
      <p:pic>
        <p:nvPicPr>
          <p:cNvPr id="5" name="Content Placeholder 4">
            <a:extLst>
              <a:ext uri="{FF2B5EF4-FFF2-40B4-BE49-F238E27FC236}">
                <a16:creationId xmlns:a16="http://schemas.microsoft.com/office/drawing/2014/main" id="{59A9F05B-24D4-1808-35E1-6319440BEBE2}"/>
              </a:ext>
            </a:extLst>
          </p:cNvPr>
          <p:cNvPicPr>
            <a:picLocks noGrp="1" noChangeAspect="1"/>
          </p:cNvPicPr>
          <p:nvPr>
            <p:ph idx="1"/>
          </p:nvPr>
        </p:nvPicPr>
        <p:blipFill>
          <a:blip r:embed="rId2"/>
          <a:stretch>
            <a:fillRect/>
          </a:stretch>
        </p:blipFill>
        <p:spPr>
          <a:xfrm>
            <a:off x="3673265" y="2212258"/>
            <a:ext cx="4839119" cy="2943108"/>
          </a:xfrm>
        </p:spPr>
      </p:pic>
    </p:spTree>
    <p:extLst>
      <p:ext uri="{BB962C8B-B14F-4D97-AF65-F5344CB8AC3E}">
        <p14:creationId xmlns:p14="http://schemas.microsoft.com/office/powerpoint/2010/main" val="2310516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EE96A74-B62B-4642-AB22-7776A5F48C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제목 1">
            <a:extLst>
              <a:ext uri="{FF2B5EF4-FFF2-40B4-BE49-F238E27FC236}">
                <a16:creationId xmlns:a16="http://schemas.microsoft.com/office/drawing/2014/main" id="{08D430CA-A1C3-7D41-9017-F08EA99D8587}"/>
              </a:ext>
            </a:extLst>
          </p:cNvPr>
          <p:cNvSpPr>
            <a:spLocks noGrp="1"/>
          </p:cNvSpPr>
          <p:nvPr>
            <p:ph type="title"/>
          </p:nvPr>
        </p:nvSpPr>
        <p:spPr>
          <a:xfrm>
            <a:off x="376165" y="235169"/>
            <a:ext cx="3585406" cy="2031325"/>
          </a:xfrm>
        </p:spPr>
        <p:txBody>
          <a:bodyPr anchor="ctr">
            <a:normAutofit/>
          </a:bodyPr>
          <a:lstStyle/>
          <a:p>
            <a:pPr algn="ctr"/>
            <a:r>
              <a:rPr lang="en-GB" altLang="ko-GB" b="1" i="0" dirty="0">
                <a:effectLst/>
                <a:latin typeface="Söhne"/>
              </a:rPr>
              <a:t>Exploit of sys_create</a:t>
            </a:r>
            <a:endParaRPr kumimoji="1" lang="ko-GB" altLang="en-US" b="1" dirty="0"/>
          </a:p>
        </p:txBody>
      </p:sp>
      <p:cxnSp>
        <p:nvCxnSpPr>
          <p:cNvPr id="14" name="Straight Connector 13">
            <a:extLst>
              <a:ext uri="{FF2B5EF4-FFF2-40B4-BE49-F238E27FC236}">
                <a16:creationId xmlns:a16="http://schemas.microsoft.com/office/drawing/2014/main" id="{3A513CAD-9784-4D35-BAF9-1F7DDD697B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4714750" y="1691606"/>
            <a:ext cx="54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4AD52C5F-F278-4082-B0E5-5FDE4B8E2E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429000"/>
            <a:ext cx="12192000" cy="3428999"/>
          </a:xfrm>
          <a:prstGeom prst="rect">
            <a:avLst/>
          </a:prstGeom>
          <a:solidFill>
            <a:schemeClr val="bg1">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alpha val="20000"/>
                </a:schemeClr>
              </a:solidFill>
            </a:endParaRPr>
          </a:p>
        </p:txBody>
      </p:sp>
      <p:grpSp>
        <p:nvGrpSpPr>
          <p:cNvPr id="13" name="그룹 12">
            <a:extLst>
              <a:ext uri="{FF2B5EF4-FFF2-40B4-BE49-F238E27FC236}">
                <a16:creationId xmlns:a16="http://schemas.microsoft.com/office/drawing/2014/main" id="{1D5B7039-512B-1848-A505-4C5B74AEFDE3}"/>
              </a:ext>
            </a:extLst>
          </p:cNvPr>
          <p:cNvGrpSpPr/>
          <p:nvPr/>
        </p:nvGrpSpPr>
        <p:grpSpPr>
          <a:xfrm>
            <a:off x="4942876" y="1341436"/>
            <a:ext cx="135360" cy="709920"/>
            <a:chOff x="4942876" y="1341436"/>
            <a:chExt cx="135360" cy="709920"/>
          </a:xfrm>
        </p:grpSpPr>
        <mc:AlternateContent xmlns:mc="http://schemas.openxmlformats.org/markup-compatibility/2006" xmlns:p14="http://schemas.microsoft.com/office/powerpoint/2010/main">
          <mc:Choice Requires="p14">
            <p:contentPart p14:bwMode="auto" r:id="rId2">
              <p14:nvContentPartPr>
                <p14:cNvPr id="7" name="잉크 6">
                  <a:extLst>
                    <a:ext uri="{FF2B5EF4-FFF2-40B4-BE49-F238E27FC236}">
                      <a16:creationId xmlns:a16="http://schemas.microsoft.com/office/drawing/2014/main" id="{A8C244F7-0024-1144-B9DD-AA9D16F95199}"/>
                    </a:ext>
                  </a:extLst>
                </p14:cNvPr>
                <p14:cNvContentPartPr/>
                <p14:nvPr/>
              </p14:nvContentPartPr>
              <p14:xfrm>
                <a:off x="4990036" y="1397236"/>
                <a:ext cx="88200" cy="343080"/>
              </p14:xfrm>
            </p:contentPart>
          </mc:Choice>
          <mc:Fallback xmlns="">
            <p:pic>
              <p:nvPicPr>
                <p:cNvPr id="7" name="잉크 6">
                  <a:extLst>
                    <a:ext uri="{FF2B5EF4-FFF2-40B4-BE49-F238E27FC236}">
                      <a16:creationId xmlns:a16="http://schemas.microsoft.com/office/drawing/2014/main" id="{A8C244F7-0024-1144-B9DD-AA9D16F95199}"/>
                    </a:ext>
                  </a:extLst>
                </p:cNvPr>
                <p:cNvPicPr/>
                <p:nvPr/>
              </p:nvPicPr>
              <p:blipFill>
                <a:blip r:embed="rId4"/>
                <a:stretch>
                  <a:fillRect/>
                </a:stretch>
              </p:blipFill>
              <p:spPr>
                <a:xfrm>
                  <a:off x="4981036" y="1388236"/>
                  <a:ext cx="105840" cy="360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잉크 7">
                  <a:extLst>
                    <a:ext uri="{FF2B5EF4-FFF2-40B4-BE49-F238E27FC236}">
                      <a16:creationId xmlns:a16="http://schemas.microsoft.com/office/drawing/2014/main" id="{020C7117-D9B2-8145-AAF6-97CC2255AE0D}"/>
                    </a:ext>
                  </a:extLst>
                </p14:cNvPr>
                <p14:cNvContentPartPr/>
                <p14:nvPr/>
              </p14:nvContentPartPr>
              <p14:xfrm>
                <a:off x="4990036" y="1550596"/>
                <a:ext cx="360" cy="360"/>
              </p14:xfrm>
            </p:contentPart>
          </mc:Choice>
          <mc:Fallback xmlns="">
            <p:pic>
              <p:nvPicPr>
                <p:cNvPr id="8" name="잉크 7">
                  <a:extLst>
                    <a:ext uri="{FF2B5EF4-FFF2-40B4-BE49-F238E27FC236}">
                      <a16:creationId xmlns:a16="http://schemas.microsoft.com/office/drawing/2014/main" id="{020C7117-D9B2-8145-AAF6-97CC2255AE0D}"/>
                    </a:ext>
                  </a:extLst>
                </p:cNvPr>
                <p:cNvPicPr/>
                <p:nvPr/>
              </p:nvPicPr>
              <p:blipFill>
                <a:blip r:embed="rId6"/>
                <a:stretch>
                  <a:fillRect/>
                </a:stretch>
              </p:blipFill>
              <p:spPr>
                <a:xfrm>
                  <a:off x="4981036" y="1541956"/>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잉크 9">
                  <a:extLst>
                    <a:ext uri="{FF2B5EF4-FFF2-40B4-BE49-F238E27FC236}">
                      <a16:creationId xmlns:a16="http://schemas.microsoft.com/office/drawing/2014/main" id="{3C15CE13-D042-294E-8BFA-EE22662AE805}"/>
                    </a:ext>
                  </a:extLst>
                </p14:cNvPr>
                <p14:cNvContentPartPr/>
                <p14:nvPr/>
              </p14:nvContentPartPr>
              <p14:xfrm>
                <a:off x="4961956" y="1503076"/>
                <a:ext cx="111600" cy="522000"/>
              </p14:xfrm>
            </p:contentPart>
          </mc:Choice>
          <mc:Fallback xmlns="">
            <p:pic>
              <p:nvPicPr>
                <p:cNvPr id="10" name="잉크 9">
                  <a:extLst>
                    <a:ext uri="{FF2B5EF4-FFF2-40B4-BE49-F238E27FC236}">
                      <a16:creationId xmlns:a16="http://schemas.microsoft.com/office/drawing/2014/main" id="{3C15CE13-D042-294E-8BFA-EE22662AE805}"/>
                    </a:ext>
                  </a:extLst>
                </p:cNvPr>
                <p:cNvPicPr/>
                <p:nvPr/>
              </p:nvPicPr>
              <p:blipFill>
                <a:blip r:embed="rId8"/>
                <a:stretch>
                  <a:fillRect/>
                </a:stretch>
              </p:blipFill>
              <p:spPr>
                <a:xfrm>
                  <a:off x="4952956" y="1494076"/>
                  <a:ext cx="129240" cy="5396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잉크 10">
                  <a:extLst>
                    <a:ext uri="{FF2B5EF4-FFF2-40B4-BE49-F238E27FC236}">
                      <a16:creationId xmlns:a16="http://schemas.microsoft.com/office/drawing/2014/main" id="{B727E5DF-C34A-2649-BE8E-44692FC2D303}"/>
                    </a:ext>
                  </a:extLst>
                </p14:cNvPr>
                <p14:cNvContentPartPr/>
                <p14:nvPr/>
              </p14:nvContentPartPr>
              <p14:xfrm>
                <a:off x="4942876" y="1341436"/>
                <a:ext cx="124920" cy="709920"/>
              </p14:xfrm>
            </p:contentPart>
          </mc:Choice>
          <mc:Fallback xmlns="">
            <p:pic>
              <p:nvPicPr>
                <p:cNvPr id="11" name="잉크 10">
                  <a:extLst>
                    <a:ext uri="{FF2B5EF4-FFF2-40B4-BE49-F238E27FC236}">
                      <a16:creationId xmlns:a16="http://schemas.microsoft.com/office/drawing/2014/main" id="{B727E5DF-C34A-2649-BE8E-44692FC2D303}"/>
                    </a:ext>
                  </a:extLst>
                </p:cNvPr>
                <p:cNvPicPr/>
                <p:nvPr/>
              </p:nvPicPr>
              <p:blipFill>
                <a:blip r:embed="rId10"/>
                <a:stretch>
                  <a:fillRect/>
                </a:stretch>
              </p:blipFill>
              <p:spPr>
                <a:xfrm>
                  <a:off x="4933876" y="1332436"/>
                  <a:ext cx="142560" cy="727560"/>
                </a:xfrm>
                <a:prstGeom prst="rect">
                  <a:avLst/>
                </a:prstGeom>
              </p:spPr>
            </p:pic>
          </mc:Fallback>
        </mc:AlternateContent>
      </p:grpSp>
      <p:pic>
        <p:nvPicPr>
          <p:cNvPr id="4" name="그림 3" descr="텍스트, 스크린샷, 폰트이(가) 표시된 사진&#10;&#10;자동 생성된 설명">
            <a:extLst>
              <a:ext uri="{FF2B5EF4-FFF2-40B4-BE49-F238E27FC236}">
                <a16:creationId xmlns:a16="http://schemas.microsoft.com/office/drawing/2014/main" id="{88D87487-57E8-F042-B732-D2C45F358609}"/>
              </a:ext>
            </a:extLst>
          </p:cNvPr>
          <p:cNvPicPr>
            <a:picLocks noChangeAspect="1"/>
          </p:cNvPicPr>
          <p:nvPr/>
        </p:nvPicPr>
        <p:blipFill>
          <a:blip r:embed="rId11"/>
          <a:stretch>
            <a:fillRect/>
          </a:stretch>
        </p:blipFill>
        <p:spPr>
          <a:xfrm>
            <a:off x="1666422" y="3895981"/>
            <a:ext cx="8489950" cy="2702219"/>
          </a:xfrm>
          <a:prstGeom prst="rect">
            <a:avLst/>
          </a:prstGeom>
        </p:spPr>
      </p:pic>
      <p:pic>
        <p:nvPicPr>
          <p:cNvPr id="5" name="Picture 4">
            <a:extLst>
              <a:ext uri="{FF2B5EF4-FFF2-40B4-BE49-F238E27FC236}">
                <a16:creationId xmlns:a16="http://schemas.microsoft.com/office/drawing/2014/main" id="{83031402-A022-300B-10FE-B607AFBAE1D0}"/>
              </a:ext>
            </a:extLst>
          </p:cNvPr>
          <p:cNvPicPr>
            <a:picLocks noChangeAspect="1"/>
          </p:cNvPicPr>
          <p:nvPr/>
        </p:nvPicPr>
        <p:blipFill>
          <a:blip r:embed="rId12"/>
          <a:stretch>
            <a:fillRect/>
          </a:stretch>
        </p:blipFill>
        <p:spPr>
          <a:xfrm>
            <a:off x="7658098" y="1450023"/>
            <a:ext cx="2924354" cy="1632942"/>
          </a:xfrm>
          <a:prstGeom prst="rect">
            <a:avLst/>
          </a:prstGeom>
        </p:spPr>
      </p:pic>
    </p:spTree>
    <p:extLst>
      <p:ext uri="{BB962C8B-B14F-4D97-AF65-F5344CB8AC3E}">
        <p14:creationId xmlns:p14="http://schemas.microsoft.com/office/powerpoint/2010/main" val="1248659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80545-E995-B96D-9FC2-B4897BC0DD74}"/>
              </a:ext>
            </a:extLst>
          </p:cNvPr>
          <p:cNvSpPr>
            <a:spLocks noGrp="1"/>
          </p:cNvSpPr>
          <p:nvPr>
            <p:ph type="title"/>
          </p:nvPr>
        </p:nvSpPr>
        <p:spPr/>
        <p:txBody>
          <a:bodyPr/>
          <a:lstStyle/>
          <a:p>
            <a:pPr algn="ctr"/>
            <a:r>
              <a:rPr lang="en-GB" dirty="0"/>
              <a:t>File systems</a:t>
            </a:r>
          </a:p>
        </p:txBody>
      </p:sp>
      <p:sp>
        <p:nvSpPr>
          <p:cNvPr id="3" name="Content Placeholder 2">
            <a:extLst>
              <a:ext uri="{FF2B5EF4-FFF2-40B4-BE49-F238E27FC236}">
                <a16:creationId xmlns:a16="http://schemas.microsoft.com/office/drawing/2014/main" id="{1E9446ED-D893-DBE0-AFE5-F592C2F444C0}"/>
              </a:ext>
            </a:extLst>
          </p:cNvPr>
          <p:cNvSpPr>
            <a:spLocks noGrp="1"/>
          </p:cNvSpPr>
          <p:nvPr>
            <p:ph idx="1"/>
          </p:nvPr>
        </p:nvSpPr>
        <p:spPr/>
        <p:txBody>
          <a:bodyPr/>
          <a:lstStyle/>
          <a:p>
            <a:pPr algn="ctr"/>
            <a:r>
              <a:rPr lang="en-US" dirty="0"/>
              <a:t>Functional file systems are included in </a:t>
            </a:r>
            <a:r>
              <a:rPr lang="en-US" dirty="0" err="1"/>
              <a:t>PintOS</a:t>
            </a:r>
            <a:r>
              <a:rPr lang="en-US" dirty="0"/>
              <a:t> enabling operations by creating, opening, reading and closing files. It uses </a:t>
            </a:r>
            <a:r>
              <a:rPr lang="en-US" dirty="0" err="1"/>
              <a:t>inodes</a:t>
            </a:r>
            <a:r>
              <a:rPr lang="en-US" dirty="0"/>
              <a:t> to represent files and directories, also includes buffer cache which improves performance.</a:t>
            </a:r>
            <a:endParaRPr lang="en-GB" dirty="0"/>
          </a:p>
          <a:p>
            <a:pPr algn="ctr"/>
            <a:endParaRPr lang="en-GB" dirty="0"/>
          </a:p>
        </p:txBody>
      </p:sp>
    </p:spTree>
    <p:extLst>
      <p:ext uri="{BB962C8B-B14F-4D97-AF65-F5344CB8AC3E}">
        <p14:creationId xmlns:p14="http://schemas.microsoft.com/office/powerpoint/2010/main" val="34090882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41D92-C3EA-D010-59EC-83EEA88B26CB}"/>
              </a:ext>
            </a:extLst>
          </p:cNvPr>
          <p:cNvSpPr>
            <a:spLocks noGrp="1"/>
          </p:cNvSpPr>
          <p:nvPr>
            <p:ph type="title"/>
          </p:nvPr>
        </p:nvSpPr>
        <p:spPr/>
        <p:txBody>
          <a:bodyPr/>
          <a:lstStyle/>
          <a:p>
            <a:r>
              <a:rPr lang="en-GB" dirty="0"/>
              <a:t>SYS_CREATE</a:t>
            </a:r>
          </a:p>
        </p:txBody>
      </p:sp>
      <p:pic>
        <p:nvPicPr>
          <p:cNvPr id="5" name="Content Placeholder 4">
            <a:extLst>
              <a:ext uri="{FF2B5EF4-FFF2-40B4-BE49-F238E27FC236}">
                <a16:creationId xmlns:a16="http://schemas.microsoft.com/office/drawing/2014/main" id="{B33647F5-56C4-4073-CD65-414BE132DDB7}"/>
              </a:ext>
            </a:extLst>
          </p:cNvPr>
          <p:cNvPicPr>
            <a:picLocks noGrp="1" noChangeAspect="1"/>
          </p:cNvPicPr>
          <p:nvPr>
            <p:ph idx="1"/>
          </p:nvPr>
        </p:nvPicPr>
        <p:blipFill>
          <a:blip r:embed="rId2"/>
          <a:stretch>
            <a:fillRect/>
          </a:stretch>
        </p:blipFill>
        <p:spPr>
          <a:xfrm>
            <a:off x="3741851" y="2305239"/>
            <a:ext cx="4701947" cy="2949196"/>
          </a:xfrm>
        </p:spPr>
      </p:pic>
    </p:spTree>
    <p:extLst>
      <p:ext uri="{BB962C8B-B14F-4D97-AF65-F5344CB8AC3E}">
        <p14:creationId xmlns:p14="http://schemas.microsoft.com/office/powerpoint/2010/main" val="4009025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6E438-532A-2BF0-F7C2-A599B7EE9CD8}"/>
              </a:ext>
            </a:extLst>
          </p:cNvPr>
          <p:cNvSpPr>
            <a:spLocks noGrp="1"/>
          </p:cNvSpPr>
          <p:nvPr>
            <p:ph type="title"/>
          </p:nvPr>
        </p:nvSpPr>
        <p:spPr/>
        <p:txBody>
          <a:bodyPr/>
          <a:lstStyle/>
          <a:p>
            <a:pPr algn="ctr"/>
            <a:r>
              <a:rPr lang="en-GB" dirty="0"/>
              <a:t>Countermeasures</a:t>
            </a:r>
            <a:br>
              <a:rPr lang="en-GB" dirty="0"/>
            </a:br>
            <a:endParaRPr lang="en-GB" dirty="0"/>
          </a:p>
        </p:txBody>
      </p:sp>
      <p:sp>
        <p:nvSpPr>
          <p:cNvPr id="3" name="Content Placeholder 2">
            <a:extLst>
              <a:ext uri="{FF2B5EF4-FFF2-40B4-BE49-F238E27FC236}">
                <a16:creationId xmlns:a16="http://schemas.microsoft.com/office/drawing/2014/main" id="{14E40589-97BD-3AF0-E127-8C23A6E9E64F}"/>
              </a:ext>
            </a:extLst>
          </p:cNvPr>
          <p:cNvSpPr>
            <a:spLocks noGrp="1"/>
          </p:cNvSpPr>
          <p:nvPr>
            <p:ph idx="1"/>
          </p:nvPr>
        </p:nvSpPr>
        <p:spPr/>
        <p:txBody>
          <a:bodyPr/>
          <a:lstStyle/>
          <a:p>
            <a:r>
              <a:rPr lang="en-GB" dirty="0"/>
              <a:t>Sandboxing: Running your software in a sandbox or a similar isolated environment can prevent an exploit from affecting other parts of the system. If an exploit attempts to create, execute, or remove files, it will be confined to the sandbox.</a:t>
            </a:r>
          </a:p>
          <a:p>
            <a:r>
              <a:rPr lang="en-GB" dirty="0"/>
              <a:t>Authentication and Access Control: Ensure that only authenticated users can make these system calls. Use role-based access control to restrict who can perform certain operations.</a:t>
            </a:r>
          </a:p>
          <a:p>
            <a:r>
              <a:rPr lang="en-GB" dirty="0"/>
              <a:t>Input Validation: Always validate the input given to these system calls. Ensure that the paths, commands, or file names passed to them are within expected parameters. Look for invalid characters, or paths that lead outside of allowed directories.</a:t>
            </a:r>
          </a:p>
        </p:txBody>
      </p:sp>
    </p:spTree>
    <p:extLst>
      <p:ext uri="{BB962C8B-B14F-4D97-AF65-F5344CB8AC3E}">
        <p14:creationId xmlns:p14="http://schemas.microsoft.com/office/powerpoint/2010/main" val="2712073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52DB5-ABB3-DA17-7BC4-BB39694F7BC5}"/>
              </a:ext>
            </a:extLst>
          </p:cNvPr>
          <p:cNvSpPr>
            <a:spLocks noGrp="1"/>
          </p:cNvSpPr>
          <p:nvPr>
            <p:ph type="title"/>
          </p:nvPr>
        </p:nvSpPr>
        <p:spPr/>
        <p:txBody>
          <a:bodyPr/>
          <a:lstStyle/>
          <a:p>
            <a:pPr algn="ctr"/>
            <a:r>
              <a:rPr lang="en-GB" dirty="0"/>
              <a:t>Memory Management</a:t>
            </a:r>
          </a:p>
        </p:txBody>
      </p:sp>
      <p:sp>
        <p:nvSpPr>
          <p:cNvPr id="3" name="Content Placeholder 2">
            <a:extLst>
              <a:ext uri="{FF2B5EF4-FFF2-40B4-BE49-F238E27FC236}">
                <a16:creationId xmlns:a16="http://schemas.microsoft.com/office/drawing/2014/main" id="{87B694BC-DEBD-67F5-0FC5-C6D59B15C9E2}"/>
              </a:ext>
            </a:extLst>
          </p:cNvPr>
          <p:cNvSpPr>
            <a:spLocks noGrp="1"/>
          </p:cNvSpPr>
          <p:nvPr>
            <p:ph idx="1"/>
          </p:nvPr>
        </p:nvSpPr>
        <p:spPr/>
        <p:txBody>
          <a:bodyPr/>
          <a:lstStyle/>
          <a:p>
            <a:pPr marL="0" indent="0" algn="ctr">
              <a:buNone/>
            </a:pPr>
            <a:endParaRPr lang="en-GB" dirty="0"/>
          </a:p>
          <a:p>
            <a:pPr algn="ctr"/>
            <a:r>
              <a:rPr lang="en-GB" dirty="0" err="1"/>
              <a:t>PintOS</a:t>
            </a:r>
            <a:r>
              <a:rPr lang="en-GB" dirty="0"/>
              <a:t> memory management: Efficient allocation via demand paging, two-level web page table hierarchy, minimizes memory usage, handles page faults, individual thread stacks for local variables and function returns.</a:t>
            </a:r>
          </a:p>
        </p:txBody>
      </p:sp>
    </p:spTree>
    <p:extLst>
      <p:ext uri="{BB962C8B-B14F-4D97-AF65-F5344CB8AC3E}">
        <p14:creationId xmlns:p14="http://schemas.microsoft.com/office/powerpoint/2010/main" val="1580748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C93BF-84FE-36B5-9C08-D7D3C6358C72}"/>
              </a:ext>
            </a:extLst>
          </p:cNvPr>
          <p:cNvSpPr>
            <a:spLocks noGrp="1"/>
          </p:cNvSpPr>
          <p:nvPr>
            <p:ph type="title"/>
          </p:nvPr>
        </p:nvSpPr>
        <p:spPr/>
        <p:txBody>
          <a:bodyPr/>
          <a:lstStyle/>
          <a:p>
            <a:pPr algn="ctr"/>
            <a:r>
              <a:rPr lang="en-GB" dirty="0"/>
              <a:t>Kernal and </a:t>
            </a:r>
            <a:r>
              <a:rPr lang="en-GB" dirty="0" err="1"/>
              <a:t>userspace</a:t>
            </a:r>
            <a:endParaRPr lang="en-GB" dirty="0"/>
          </a:p>
        </p:txBody>
      </p:sp>
      <p:sp>
        <p:nvSpPr>
          <p:cNvPr id="3" name="Content Placeholder 2">
            <a:extLst>
              <a:ext uri="{FF2B5EF4-FFF2-40B4-BE49-F238E27FC236}">
                <a16:creationId xmlns:a16="http://schemas.microsoft.com/office/drawing/2014/main" id="{9AE9E7A5-46E4-5C08-D3B8-83AF8FDBBA1D}"/>
              </a:ext>
            </a:extLst>
          </p:cNvPr>
          <p:cNvSpPr>
            <a:spLocks noGrp="1"/>
          </p:cNvSpPr>
          <p:nvPr>
            <p:ph idx="1"/>
          </p:nvPr>
        </p:nvSpPr>
        <p:spPr/>
        <p:txBody>
          <a:bodyPr/>
          <a:lstStyle/>
          <a:p>
            <a:pPr algn="ctr"/>
            <a:r>
              <a:rPr lang="en-GB" dirty="0" err="1"/>
              <a:t>PintOS</a:t>
            </a:r>
            <a:r>
              <a:rPr lang="en-GB" dirty="0"/>
              <a:t> follows a rigid kernel architecture with a single address space for code, granting direct access to hardware resources and critical operations. The kernel serves as the backbone of the OS, providing essential functions and management of hardware resources. Developers work in an isolated user space, ensuring security and preventing unauthorized access to hardware, thus maintaining system stability.</a:t>
            </a:r>
          </a:p>
        </p:txBody>
      </p:sp>
    </p:spTree>
    <p:extLst>
      <p:ext uri="{BB962C8B-B14F-4D97-AF65-F5344CB8AC3E}">
        <p14:creationId xmlns:p14="http://schemas.microsoft.com/office/powerpoint/2010/main" val="1855150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022AF-749A-B7A8-0348-F7D67BD41050}"/>
              </a:ext>
            </a:extLst>
          </p:cNvPr>
          <p:cNvSpPr>
            <a:spLocks noGrp="1"/>
          </p:cNvSpPr>
          <p:nvPr>
            <p:ph type="title"/>
          </p:nvPr>
        </p:nvSpPr>
        <p:spPr/>
        <p:txBody>
          <a:bodyPr/>
          <a:lstStyle/>
          <a:p>
            <a:pPr algn="ctr"/>
            <a:r>
              <a:rPr lang="en-GB" dirty="0"/>
              <a:t>Threads and process management</a:t>
            </a:r>
          </a:p>
        </p:txBody>
      </p:sp>
      <p:sp>
        <p:nvSpPr>
          <p:cNvPr id="3" name="Content Placeholder 2">
            <a:extLst>
              <a:ext uri="{FF2B5EF4-FFF2-40B4-BE49-F238E27FC236}">
                <a16:creationId xmlns:a16="http://schemas.microsoft.com/office/drawing/2014/main" id="{1874C733-10CF-9711-CA38-9603FEF43485}"/>
              </a:ext>
            </a:extLst>
          </p:cNvPr>
          <p:cNvSpPr>
            <a:spLocks noGrp="1"/>
          </p:cNvSpPr>
          <p:nvPr>
            <p:ph idx="1"/>
          </p:nvPr>
        </p:nvSpPr>
        <p:spPr/>
        <p:txBody>
          <a:bodyPr/>
          <a:lstStyle/>
          <a:p>
            <a:pPr algn="ctr"/>
            <a:r>
              <a:rPr lang="en-GB" dirty="0" err="1"/>
              <a:t>PintOS</a:t>
            </a:r>
            <a:r>
              <a:rPr lang="en-GB" dirty="0"/>
              <a:t> employs threads as basic units of execution for concurrent tasks within a process's shared memory space. The priority-based scheduler ensures fair CPU time distribution, and synchronization methods like locks, semaphores, and condition variables maintain data integrity. It supports pre-emption and offers efficient thread management through kernel-level APIs and user-level threads via libraries.</a:t>
            </a:r>
          </a:p>
          <a:p>
            <a:pPr algn="ctr"/>
            <a:endParaRPr lang="en-GB" dirty="0"/>
          </a:p>
          <a:p>
            <a:pPr algn="ctr"/>
            <a:endParaRPr lang="en-GB" dirty="0"/>
          </a:p>
          <a:p>
            <a:pPr algn="ctr"/>
            <a:endParaRPr lang="en-GB" dirty="0"/>
          </a:p>
          <a:p>
            <a:pPr algn="ctr"/>
            <a:endParaRPr lang="en-GB" dirty="0"/>
          </a:p>
          <a:p>
            <a:pPr algn="ctr"/>
            <a:endParaRPr lang="en-GB" dirty="0"/>
          </a:p>
        </p:txBody>
      </p:sp>
    </p:spTree>
    <p:extLst>
      <p:ext uri="{BB962C8B-B14F-4D97-AF65-F5344CB8AC3E}">
        <p14:creationId xmlns:p14="http://schemas.microsoft.com/office/powerpoint/2010/main" val="2902138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B04E5CD-E736-934D-9F0E-419C5EAF9FE8}"/>
              </a:ext>
            </a:extLst>
          </p:cNvPr>
          <p:cNvSpPr>
            <a:spLocks noGrp="1"/>
          </p:cNvSpPr>
          <p:nvPr>
            <p:ph type="title"/>
          </p:nvPr>
        </p:nvSpPr>
        <p:spPr>
          <a:xfrm>
            <a:off x="1079500" y="581591"/>
            <a:ext cx="10026650" cy="655637"/>
          </a:xfrm>
        </p:spPr>
        <p:txBody>
          <a:bodyPr/>
          <a:lstStyle/>
          <a:p>
            <a:pPr algn="ctr"/>
            <a:r>
              <a:rPr kumimoji="1" lang="en-GB" altLang="ko-GB" sz="2800" dirty="0"/>
              <a:t>Explanation of tokenisation and argument passing</a:t>
            </a:r>
            <a:br>
              <a:rPr kumimoji="1" lang="ko-GB" altLang="en-US" sz="2800" dirty="0"/>
            </a:br>
            <a:endParaRPr kumimoji="1" lang="ko-GB" altLang="en-US" dirty="0"/>
          </a:p>
        </p:txBody>
      </p:sp>
      <p:pic>
        <p:nvPicPr>
          <p:cNvPr id="11" name="Content Placeholder 4" descr="A screenshot of a computer program&#10;&#10;Description automatically generated">
            <a:extLst>
              <a:ext uri="{FF2B5EF4-FFF2-40B4-BE49-F238E27FC236}">
                <a16:creationId xmlns:a16="http://schemas.microsoft.com/office/drawing/2014/main" id="{97D1CE5D-43B0-EA4E-9299-8940368896F4}"/>
              </a:ext>
            </a:extLst>
          </p:cNvPr>
          <p:cNvPicPr>
            <a:picLocks noGrp="1" noChangeAspect="1"/>
          </p:cNvPicPr>
          <p:nvPr>
            <p:ph idx="1"/>
          </p:nvPr>
        </p:nvPicPr>
        <p:blipFill rotWithShape="1">
          <a:blip r:embed="rId2"/>
          <a:srcRect t="7947" r="-1" b="2336"/>
          <a:stretch/>
        </p:blipFill>
        <p:spPr>
          <a:xfrm>
            <a:off x="1082675" y="2318658"/>
            <a:ext cx="10026650" cy="3119833"/>
          </a:xfrm>
          <a:prstGeom prst="rect">
            <a:avLst/>
          </a:prstGeom>
        </p:spPr>
      </p:pic>
      <p:sp>
        <p:nvSpPr>
          <p:cNvPr id="3" name="TextBox 2">
            <a:extLst>
              <a:ext uri="{FF2B5EF4-FFF2-40B4-BE49-F238E27FC236}">
                <a16:creationId xmlns:a16="http://schemas.microsoft.com/office/drawing/2014/main" id="{304CE3F6-3216-7A85-DA9E-418B7C1D4AE7}"/>
              </a:ext>
            </a:extLst>
          </p:cNvPr>
          <p:cNvSpPr txBox="1"/>
          <p:nvPr/>
        </p:nvSpPr>
        <p:spPr>
          <a:xfrm>
            <a:off x="2713703" y="5743172"/>
            <a:ext cx="4798142" cy="646331"/>
          </a:xfrm>
          <a:prstGeom prst="rect">
            <a:avLst/>
          </a:prstGeom>
          <a:noFill/>
        </p:spPr>
        <p:txBody>
          <a:bodyPr wrap="square" rtlCol="0">
            <a:spAutoFit/>
          </a:bodyPr>
          <a:lstStyle/>
          <a:p>
            <a:r>
              <a:rPr lang="en-GB" dirty="0"/>
              <a:t>Before we start tokenisation, we declare few arguments like </a:t>
            </a:r>
            <a:r>
              <a:rPr lang="en-GB" dirty="0" err="1"/>
              <a:t>arg</a:t>
            </a:r>
            <a:r>
              <a:rPr lang="en-GB" dirty="0"/>
              <a:t> vector and </a:t>
            </a:r>
            <a:r>
              <a:rPr lang="en-GB" dirty="0" err="1"/>
              <a:t>arg</a:t>
            </a:r>
            <a:r>
              <a:rPr lang="en-GB" dirty="0"/>
              <a:t> c</a:t>
            </a:r>
          </a:p>
        </p:txBody>
      </p:sp>
    </p:spTree>
    <p:extLst>
      <p:ext uri="{BB962C8B-B14F-4D97-AF65-F5344CB8AC3E}">
        <p14:creationId xmlns:p14="http://schemas.microsoft.com/office/powerpoint/2010/main" val="124345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1">
            <a:extLst>
              <a:ext uri="{FF2B5EF4-FFF2-40B4-BE49-F238E27FC236}">
                <a16:creationId xmlns:a16="http://schemas.microsoft.com/office/drawing/2014/main" id="{904E1803-8514-4C45-A1C1-5F556D0069B7}"/>
              </a:ext>
            </a:extLst>
          </p:cNvPr>
          <p:cNvSpPr>
            <a:spLocks noGrp="1"/>
          </p:cNvSpPr>
          <p:nvPr>
            <p:ph type="title"/>
          </p:nvPr>
        </p:nvSpPr>
        <p:spPr>
          <a:xfrm>
            <a:off x="1079500" y="581591"/>
            <a:ext cx="10026650" cy="655637"/>
          </a:xfrm>
        </p:spPr>
        <p:txBody>
          <a:bodyPr/>
          <a:lstStyle/>
          <a:p>
            <a:pPr algn="ctr"/>
            <a:r>
              <a:rPr kumimoji="1" lang="en-GB" altLang="ko-GB" sz="2800" dirty="0"/>
              <a:t>Explanation of tokenisation and argument passing</a:t>
            </a:r>
            <a:br>
              <a:rPr kumimoji="1" lang="ko-GB" altLang="en-US" sz="2800" dirty="0"/>
            </a:br>
            <a:endParaRPr kumimoji="1" lang="ko-GB" altLang="en-US" dirty="0"/>
          </a:p>
        </p:txBody>
      </p:sp>
      <p:pic>
        <p:nvPicPr>
          <p:cNvPr id="3" name="Picture 2">
            <a:extLst>
              <a:ext uri="{FF2B5EF4-FFF2-40B4-BE49-F238E27FC236}">
                <a16:creationId xmlns:a16="http://schemas.microsoft.com/office/drawing/2014/main" id="{5A546C0E-CCA1-1921-2DE7-1B018F75F130}"/>
              </a:ext>
            </a:extLst>
          </p:cNvPr>
          <p:cNvPicPr>
            <a:picLocks noChangeAspect="1"/>
          </p:cNvPicPr>
          <p:nvPr/>
        </p:nvPicPr>
        <p:blipFill>
          <a:blip r:embed="rId2"/>
          <a:stretch>
            <a:fillRect/>
          </a:stretch>
        </p:blipFill>
        <p:spPr>
          <a:xfrm>
            <a:off x="645170" y="1952485"/>
            <a:ext cx="10390382" cy="942931"/>
          </a:xfrm>
          <a:prstGeom prst="rect">
            <a:avLst/>
          </a:prstGeom>
        </p:spPr>
      </p:pic>
      <p:sp>
        <p:nvSpPr>
          <p:cNvPr id="2" name="TextBox 1">
            <a:extLst>
              <a:ext uri="{FF2B5EF4-FFF2-40B4-BE49-F238E27FC236}">
                <a16:creationId xmlns:a16="http://schemas.microsoft.com/office/drawing/2014/main" id="{A2CDC083-EB29-C068-E137-4E9350DEA28D}"/>
              </a:ext>
            </a:extLst>
          </p:cNvPr>
          <p:cNvSpPr txBox="1"/>
          <p:nvPr/>
        </p:nvSpPr>
        <p:spPr>
          <a:xfrm>
            <a:off x="2753032" y="4581832"/>
            <a:ext cx="4385187" cy="369332"/>
          </a:xfrm>
          <a:prstGeom prst="rect">
            <a:avLst/>
          </a:prstGeom>
          <a:noFill/>
        </p:spPr>
        <p:txBody>
          <a:bodyPr wrap="square" rtlCol="0">
            <a:spAutoFit/>
          </a:bodyPr>
          <a:lstStyle/>
          <a:p>
            <a:r>
              <a:rPr lang="en-GB" dirty="0"/>
              <a:t>Tokenisation starts from here </a:t>
            </a:r>
          </a:p>
        </p:txBody>
      </p:sp>
      <p:pic>
        <p:nvPicPr>
          <p:cNvPr id="5" name="Picture 4">
            <a:extLst>
              <a:ext uri="{FF2B5EF4-FFF2-40B4-BE49-F238E27FC236}">
                <a16:creationId xmlns:a16="http://schemas.microsoft.com/office/drawing/2014/main" id="{FC58BD7D-5235-C429-0C41-0591DFFB6F20}"/>
              </a:ext>
            </a:extLst>
          </p:cNvPr>
          <p:cNvPicPr>
            <a:picLocks noChangeAspect="1"/>
          </p:cNvPicPr>
          <p:nvPr/>
        </p:nvPicPr>
        <p:blipFill>
          <a:blip r:embed="rId3"/>
          <a:stretch>
            <a:fillRect/>
          </a:stretch>
        </p:blipFill>
        <p:spPr>
          <a:xfrm>
            <a:off x="953729" y="3103899"/>
            <a:ext cx="7402969" cy="1114140"/>
          </a:xfrm>
          <a:prstGeom prst="rect">
            <a:avLst/>
          </a:prstGeom>
        </p:spPr>
      </p:pic>
    </p:spTree>
    <p:extLst>
      <p:ext uri="{BB962C8B-B14F-4D97-AF65-F5344CB8AC3E}">
        <p14:creationId xmlns:p14="http://schemas.microsoft.com/office/powerpoint/2010/main" val="3951375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A computer screen shot of code&#10;&#10;Description automatically generated">
            <a:extLst>
              <a:ext uri="{FF2B5EF4-FFF2-40B4-BE49-F238E27FC236}">
                <a16:creationId xmlns:a16="http://schemas.microsoft.com/office/drawing/2014/main" id="{1141D71F-F598-FA47-97FB-9323D74D81EA}"/>
              </a:ext>
            </a:extLst>
          </p:cNvPr>
          <p:cNvPicPr>
            <a:picLocks noGrp="1" noChangeAspect="1"/>
          </p:cNvPicPr>
          <p:nvPr>
            <p:ph idx="1"/>
          </p:nvPr>
        </p:nvPicPr>
        <p:blipFill rotWithShape="1">
          <a:blip r:embed="rId2"/>
          <a:srcRect r="8214" b="1"/>
          <a:stretch/>
        </p:blipFill>
        <p:spPr>
          <a:xfrm>
            <a:off x="2684030" y="1350531"/>
            <a:ext cx="6188529" cy="5353313"/>
          </a:xfrm>
          <a:prstGeom prst="rect">
            <a:avLst/>
          </a:prstGeom>
        </p:spPr>
      </p:pic>
      <p:sp>
        <p:nvSpPr>
          <p:cNvPr id="5" name="제목 1">
            <a:extLst>
              <a:ext uri="{FF2B5EF4-FFF2-40B4-BE49-F238E27FC236}">
                <a16:creationId xmlns:a16="http://schemas.microsoft.com/office/drawing/2014/main" id="{5FD08DE8-B64D-EE45-8619-7964ABA64C0D}"/>
              </a:ext>
            </a:extLst>
          </p:cNvPr>
          <p:cNvSpPr>
            <a:spLocks noGrp="1"/>
          </p:cNvSpPr>
          <p:nvPr>
            <p:ph type="title"/>
          </p:nvPr>
        </p:nvSpPr>
        <p:spPr>
          <a:xfrm>
            <a:off x="1079500" y="581591"/>
            <a:ext cx="10026650" cy="655637"/>
          </a:xfrm>
        </p:spPr>
        <p:txBody>
          <a:bodyPr/>
          <a:lstStyle/>
          <a:p>
            <a:pPr algn="ctr"/>
            <a:r>
              <a:rPr kumimoji="1" lang="en-GB" altLang="ko-GB" sz="2800" dirty="0"/>
              <a:t>Explanation of tokenisation and argument passing</a:t>
            </a:r>
            <a:br>
              <a:rPr kumimoji="1" lang="ko-GB" altLang="en-US" sz="2800" dirty="0"/>
            </a:br>
            <a:endParaRPr kumimoji="1" lang="ko-GB" altLang="en-US" dirty="0"/>
          </a:p>
        </p:txBody>
      </p:sp>
      <p:sp>
        <p:nvSpPr>
          <p:cNvPr id="2" name="TextBox 1">
            <a:extLst>
              <a:ext uri="{FF2B5EF4-FFF2-40B4-BE49-F238E27FC236}">
                <a16:creationId xmlns:a16="http://schemas.microsoft.com/office/drawing/2014/main" id="{FEDA7D05-5E97-1636-DA0B-6AA13F5DB446}"/>
              </a:ext>
            </a:extLst>
          </p:cNvPr>
          <p:cNvSpPr txBox="1"/>
          <p:nvPr/>
        </p:nvSpPr>
        <p:spPr>
          <a:xfrm>
            <a:off x="9596284" y="2212257"/>
            <a:ext cx="2222090" cy="923330"/>
          </a:xfrm>
          <a:prstGeom prst="rect">
            <a:avLst/>
          </a:prstGeom>
          <a:noFill/>
        </p:spPr>
        <p:txBody>
          <a:bodyPr wrap="square" rtlCol="0">
            <a:spAutoFit/>
          </a:bodyPr>
          <a:lstStyle/>
          <a:p>
            <a:r>
              <a:rPr lang="en-GB" dirty="0"/>
              <a:t>How parsed strings gets added and addresses </a:t>
            </a:r>
          </a:p>
        </p:txBody>
      </p:sp>
    </p:spTree>
    <p:extLst>
      <p:ext uri="{BB962C8B-B14F-4D97-AF65-F5344CB8AC3E}">
        <p14:creationId xmlns:p14="http://schemas.microsoft.com/office/powerpoint/2010/main" val="2064632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A83C3-0B59-0719-8911-8B8FDA550B95}"/>
              </a:ext>
            </a:extLst>
          </p:cNvPr>
          <p:cNvSpPr>
            <a:spLocks noGrp="1"/>
          </p:cNvSpPr>
          <p:nvPr>
            <p:ph type="ctrTitle"/>
          </p:nvPr>
        </p:nvSpPr>
        <p:spPr/>
        <p:txBody>
          <a:bodyPr/>
          <a:lstStyle/>
          <a:p>
            <a:r>
              <a:rPr lang="en-GB" dirty="0"/>
              <a:t>SYSTEM CALL DEVELOPMENT</a:t>
            </a:r>
          </a:p>
        </p:txBody>
      </p:sp>
    </p:spTree>
    <p:extLst>
      <p:ext uri="{BB962C8B-B14F-4D97-AF65-F5344CB8AC3E}">
        <p14:creationId xmlns:p14="http://schemas.microsoft.com/office/powerpoint/2010/main" val="2077985730"/>
      </p:ext>
    </p:extLst>
  </p:cSld>
  <p:clrMapOvr>
    <a:masterClrMapping/>
  </p:clrMapOvr>
</p:sld>
</file>

<file path=ppt/theme/theme1.xml><?xml version="1.0" encoding="utf-8"?>
<a:theme xmlns:a="http://schemas.openxmlformats.org/drawingml/2006/main" name="LeafVTI">
  <a:themeElements>
    <a:clrScheme name="AnalogousFromDarkSeedLeftStep">
      <a:dk1>
        <a:srgbClr val="000000"/>
      </a:dk1>
      <a:lt1>
        <a:srgbClr val="FFFFFF"/>
      </a:lt1>
      <a:dk2>
        <a:srgbClr val="31321C"/>
      </a:dk2>
      <a:lt2>
        <a:srgbClr val="F0F3F3"/>
      </a:lt2>
      <a:accent1>
        <a:srgbClr val="C34D6A"/>
      </a:accent1>
      <a:accent2>
        <a:srgbClr val="B13B8A"/>
      </a:accent2>
      <a:accent3>
        <a:srgbClr val="B94DC3"/>
      </a:accent3>
      <a:accent4>
        <a:srgbClr val="7B42B4"/>
      </a:accent4>
      <a:accent5>
        <a:srgbClr val="574DC3"/>
      </a:accent5>
      <a:accent6>
        <a:srgbClr val="3B62B1"/>
      </a:accent6>
      <a:hlink>
        <a:srgbClr val="5F3FBF"/>
      </a:hlink>
      <a:folHlink>
        <a:srgbClr val="7F7F7F"/>
      </a:folHlink>
    </a:clrScheme>
    <a:fontScheme name="Leaf">
      <a:majorFont>
        <a:latin typeface="Microsoft GothicNeo"/>
        <a:ea typeface=""/>
        <a:cs typeface=""/>
      </a:majorFont>
      <a:minorFont>
        <a:latin typeface="Microsoft GothicNe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eafVTI" id="{AD13D32C-3873-4EF1-A28C-5D0E64FF0913}" vid="{0D2E0FD0-9C17-4337-BD21-33917FC300A9}"/>
    </a:ext>
  </a:extLst>
</a:theme>
</file>

<file path=docProps/app.xml><?xml version="1.0" encoding="utf-8"?>
<Properties xmlns="http://schemas.openxmlformats.org/officeDocument/2006/extended-properties" xmlns:vt="http://schemas.openxmlformats.org/officeDocument/2006/docPropsVTypes">
  <TotalTime>262</TotalTime>
  <Words>556</Words>
  <Application>Microsoft Office PowerPoint</Application>
  <PresentationFormat>Widescreen</PresentationFormat>
  <Paragraphs>46</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Microsoft GothicNeo</vt:lpstr>
      <vt:lpstr>Arial</vt:lpstr>
      <vt:lpstr>Helvetica Neue</vt:lpstr>
      <vt:lpstr>Söhne</vt:lpstr>
      <vt:lpstr>Wingdings</vt:lpstr>
      <vt:lpstr>LeafVTI</vt:lpstr>
      <vt:lpstr>PintOS project</vt:lpstr>
      <vt:lpstr>File systems</vt:lpstr>
      <vt:lpstr>Memory Management</vt:lpstr>
      <vt:lpstr>Kernal and userspace</vt:lpstr>
      <vt:lpstr>Threads and process management</vt:lpstr>
      <vt:lpstr>Explanation of tokenisation and argument passing </vt:lpstr>
      <vt:lpstr>Explanation of tokenisation and argument passing </vt:lpstr>
      <vt:lpstr>Explanation of tokenisation and argument passing </vt:lpstr>
      <vt:lpstr>SYSTEM CALL DEVELOPMENT</vt:lpstr>
      <vt:lpstr>What is a system call?</vt:lpstr>
      <vt:lpstr>SYS_REMOVE </vt:lpstr>
      <vt:lpstr>SYS_EXEC </vt:lpstr>
      <vt:lpstr>SYS_CREATE </vt:lpstr>
      <vt:lpstr>System call exploitation</vt:lpstr>
      <vt:lpstr>SYS-EXEC exploit</vt:lpstr>
      <vt:lpstr>SYS_EXEC</vt:lpstr>
      <vt:lpstr>PowerPoint Presentation</vt:lpstr>
      <vt:lpstr>SYS_REMOVE</vt:lpstr>
      <vt:lpstr>Exploit of sys_create</vt:lpstr>
      <vt:lpstr>SYS_CREATE</vt:lpstr>
      <vt:lpstr>Countermeasures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PintOS project</dc:title>
  <dc:creator>Bit Yoon (Student)</dc:creator>
  <cp:lastModifiedBy>Eyad Alshehri (Student)</cp:lastModifiedBy>
  <cp:revision>16</cp:revision>
  <dcterms:created xsi:type="dcterms:W3CDTF">2023-07-22T00:19:44Z</dcterms:created>
  <dcterms:modified xsi:type="dcterms:W3CDTF">2023-07-26T07:53:28Z</dcterms:modified>
</cp:coreProperties>
</file>