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62" r:id="rId5"/>
    <p:sldId id="259" r:id="rId6"/>
    <p:sldId id="264" r:id="rId7"/>
    <p:sldId id="260" r:id="rId8"/>
    <p:sldId id="263" r:id="rId9"/>
  </p:sldIdLst>
  <p:sldSz cx="12192000" cy="6858000"/>
  <p:notesSz cx="6858000" cy="9144000"/>
  <p:defaultTextStyle>
    <a:defPPr>
      <a:defRPr lang="ko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86"/>
    <p:restoredTop sz="94624"/>
  </p:normalViewPr>
  <p:slideViewPr>
    <p:cSldViewPr snapToGrid="0" snapToObjects="1">
      <p:cViewPr varScale="1">
        <p:scale>
          <a:sx n="83" d="100"/>
          <a:sy n="83" d="100"/>
        </p:scale>
        <p:origin x="208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9798E-90C4-48E6-B39B-37FF65347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7100" y="1079500"/>
            <a:ext cx="7797799" cy="2138400"/>
          </a:xfrm>
        </p:spPr>
        <p:txBody>
          <a:bodyPr anchor="b"/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D95C8C-0A7F-40D9-A690-3D5898EFF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08350" y="4113213"/>
            <a:ext cx="5575300" cy="1655762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322F3-E47A-4D6E-96A8-AB5C73BA99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BF5CE-9E66-4FD5-949F-34E11607C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DAB7A-4032-416A-B04E-1F4878912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1C0CAB-6A03-4C6A-9FAA-219847753628}"/>
              </a:ext>
            </a:extLst>
          </p:cNvPr>
          <p:cNvCxnSpPr>
            <a:cxnSpLocks/>
          </p:cNvCxnSpPr>
          <p:nvPr/>
        </p:nvCxnSpPr>
        <p:spPr>
          <a:xfrm>
            <a:off x="5826000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982E0B2-AA9C-441C-A08E-A9DF9CF12116}"/>
              </a:ext>
            </a:extLst>
          </p:cNvPr>
          <p:cNvGrpSpPr/>
          <p:nvPr/>
        </p:nvGrpSpPr>
        <p:grpSpPr>
          <a:xfrm>
            <a:off x="9728046" y="4869342"/>
            <a:ext cx="1623711" cy="630920"/>
            <a:chOff x="9588346" y="4824892"/>
            <a:chExt cx="1623711" cy="63092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4A2E074-C10D-4C57-AB72-B631E4D77102}"/>
                </a:ext>
              </a:extLst>
            </p:cNvPr>
            <p:cNvSpPr/>
            <p:nvPr/>
          </p:nvSpPr>
          <p:spPr>
            <a:xfrm rot="2700000" flipH="1">
              <a:off x="10267789" y="4452443"/>
              <a:ext cx="571820" cy="1316717"/>
            </a:xfrm>
            <a:custGeom>
              <a:avLst/>
              <a:gdLst>
                <a:gd name="connsiteX0" fmla="*/ 282417 w 571820"/>
                <a:gd name="connsiteY0" fmla="*/ 0 h 1316717"/>
                <a:gd name="connsiteX1" fmla="*/ 285910 w 571820"/>
                <a:gd name="connsiteY1" fmla="*/ 3175 h 1316717"/>
                <a:gd name="connsiteX2" fmla="*/ 287393 w 571820"/>
                <a:gd name="connsiteY2" fmla="*/ 1827 h 1316717"/>
                <a:gd name="connsiteX3" fmla="*/ 289403 w 571820"/>
                <a:gd name="connsiteY3" fmla="*/ 0 h 1316717"/>
                <a:gd name="connsiteX4" fmla="*/ 289403 w 571820"/>
                <a:gd name="connsiteY4" fmla="*/ 6349 h 1316717"/>
                <a:gd name="connsiteX5" fmla="*/ 309203 w 571820"/>
                <a:gd name="connsiteY5" fmla="*/ 24345 h 1316717"/>
                <a:gd name="connsiteX6" fmla="*/ 571820 w 571820"/>
                <a:gd name="connsiteY6" fmla="*/ 658359 h 1316717"/>
                <a:gd name="connsiteX7" fmla="*/ 309203 w 571820"/>
                <a:gd name="connsiteY7" fmla="*/ 1292372 h 1316717"/>
                <a:gd name="connsiteX8" fmla="*/ 289403 w 571820"/>
                <a:gd name="connsiteY8" fmla="*/ 1310368 h 1316717"/>
                <a:gd name="connsiteX9" fmla="*/ 289403 w 571820"/>
                <a:gd name="connsiteY9" fmla="*/ 1316717 h 1316717"/>
                <a:gd name="connsiteX10" fmla="*/ 287393 w 571820"/>
                <a:gd name="connsiteY10" fmla="*/ 1314890 h 1316717"/>
                <a:gd name="connsiteX11" fmla="*/ 285910 w 571820"/>
                <a:gd name="connsiteY11" fmla="*/ 1313542 h 1316717"/>
                <a:gd name="connsiteX12" fmla="*/ 282417 w 571820"/>
                <a:gd name="connsiteY12" fmla="*/ 1316717 h 1316717"/>
                <a:gd name="connsiteX13" fmla="*/ 282417 w 571820"/>
                <a:gd name="connsiteY13" fmla="*/ 1310367 h 1316717"/>
                <a:gd name="connsiteX14" fmla="*/ 262617 w 571820"/>
                <a:gd name="connsiteY14" fmla="*/ 1292372 h 1316717"/>
                <a:gd name="connsiteX15" fmla="*/ 0 w 571820"/>
                <a:gd name="connsiteY15" fmla="*/ 658358 h 1316717"/>
                <a:gd name="connsiteX16" fmla="*/ 262617 w 571820"/>
                <a:gd name="connsiteY16" fmla="*/ 24345 h 1316717"/>
                <a:gd name="connsiteX17" fmla="*/ 282417 w 571820"/>
                <a:gd name="connsiteY17" fmla="*/ 6349 h 1316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820" h="1316717">
                  <a:moveTo>
                    <a:pt x="282417" y="0"/>
                  </a:moveTo>
                  <a:lnTo>
                    <a:pt x="285910" y="3175"/>
                  </a:lnTo>
                  <a:lnTo>
                    <a:pt x="287393" y="1827"/>
                  </a:lnTo>
                  <a:lnTo>
                    <a:pt x="289403" y="0"/>
                  </a:lnTo>
                  <a:lnTo>
                    <a:pt x="289403" y="6349"/>
                  </a:lnTo>
                  <a:lnTo>
                    <a:pt x="309203" y="24345"/>
                  </a:lnTo>
                  <a:cubicBezTo>
                    <a:pt x="471461" y="186603"/>
                    <a:pt x="571820" y="410761"/>
                    <a:pt x="571820" y="658359"/>
                  </a:cubicBezTo>
                  <a:cubicBezTo>
                    <a:pt x="571820" y="905956"/>
                    <a:pt x="471461" y="1130114"/>
                    <a:pt x="309203" y="1292372"/>
                  </a:cubicBezTo>
                  <a:lnTo>
                    <a:pt x="289403" y="1310368"/>
                  </a:lnTo>
                  <a:lnTo>
                    <a:pt x="289403" y="1316717"/>
                  </a:lnTo>
                  <a:lnTo>
                    <a:pt x="287393" y="1314890"/>
                  </a:lnTo>
                  <a:lnTo>
                    <a:pt x="285910" y="1313542"/>
                  </a:lnTo>
                  <a:lnTo>
                    <a:pt x="282417" y="1316717"/>
                  </a:lnTo>
                  <a:lnTo>
                    <a:pt x="282417" y="1310367"/>
                  </a:lnTo>
                  <a:lnTo>
                    <a:pt x="262617" y="1292372"/>
                  </a:lnTo>
                  <a:cubicBezTo>
                    <a:pt x="100359" y="1130113"/>
                    <a:pt x="0" y="905956"/>
                    <a:pt x="0" y="658358"/>
                  </a:cubicBezTo>
                  <a:cubicBezTo>
                    <a:pt x="0" y="410761"/>
                    <a:pt x="100359" y="186603"/>
                    <a:pt x="262617" y="24345"/>
                  </a:cubicBezTo>
                  <a:lnTo>
                    <a:pt x="282417" y="6349"/>
                  </a:ln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B037EB3-1772-4BA8-A95A-E5DBDFEA32B0}"/>
                </a:ext>
              </a:extLst>
            </p:cNvPr>
            <p:cNvGrpSpPr/>
            <p:nvPr/>
          </p:nvGrpSpPr>
          <p:grpSpPr>
            <a:xfrm rot="2700000" flipH="1">
              <a:off x="10112436" y="4359902"/>
              <a:ext cx="571820" cy="1620000"/>
              <a:chOff x="8482785" y="4330454"/>
              <a:chExt cx="571820" cy="1620000"/>
            </a:xfrm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A1F47AC1-63D0-47F3-9728-1A0A0543494B}"/>
                  </a:ext>
                </a:extLst>
              </p:cNvPr>
              <p:cNvSpPr/>
              <p:nvPr/>
            </p:nvSpPr>
            <p:spPr>
              <a:xfrm>
                <a:off x="8482785" y="4333632"/>
                <a:ext cx="571820" cy="1311956"/>
              </a:xfrm>
              <a:custGeom>
                <a:avLst/>
                <a:gdLst>
                  <a:gd name="connsiteX0" fmla="*/ 282417 w 571820"/>
                  <a:gd name="connsiteY0" fmla="*/ 0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82417 w 571820"/>
                  <a:gd name="connsiteY0" fmla="*/ 6349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17" fmla="*/ 282417 w 571820"/>
                  <a:gd name="connsiteY17" fmla="*/ 6349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289403 w 571820"/>
                  <a:gd name="connsiteY4" fmla="*/ 6349 h 1316717"/>
                  <a:gd name="connsiteX5" fmla="*/ 309203 w 571820"/>
                  <a:gd name="connsiteY5" fmla="*/ 24345 h 1316717"/>
                  <a:gd name="connsiteX6" fmla="*/ 571820 w 571820"/>
                  <a:gd name="connsiteY6" fmla="*/ 658359 h 1316717"/>
                  <a:gd name="connsiteX7" fmla="*/ 309203 w 571820"/>
                  <a:gd name="connsiteY7" fmla="*/ 1292372 h 1316717"/>
                  <a:gd name="connsiteX8" fmla="*/ 289403 w 571820"/>
                  <a:gd name="connsiteY8" fmla="*/ 1310368 h 1316717"/>
                  <a:gd name="connsiteX9" fmla="*/ 289403 w 571820"/>
                  <a:gd name="connsiteY9" fmla="*/ 1316717 h 1316717"/>
                  <a:gd name="connsiteX10" fmla="*/ 287393 w 571820"/>
                  <a:gd name="connsiteY10" fmla="*/ 1314890 h 1316717"/>
                  <a:gd name="connsiteX11" fmla="*/ 285910 w 571820"/>
                  <a:gd name="connsiteY11" fmla="*/ 1313542 h 1316717"/>
                  <a:gd name="connsiteX12" fmla="*/ 282417 w 571820"/>
                  <a:gd name="connsiteY12" fmla="*/ 1316717 h 1316717"/>
                  <a:gd name="connsiteX13" fmla="*/ 282417 w 571820"/>
                  <a:gd name="connsiteY13" fmla="*/ 1310367 h 1316717"/>
                  <a:gd name="connsiteX14" fmla="*/ 262617 w 571820"/>
                  <a:gd name="connsiteY14" fmla="*/ 1292372 h 1316717"/>
                  <a:gd name="connsiteX15" fmla="*/ 0 w 571820"/>
                  <a:gd name="connsiteY15" fmla="*/ 658358 h 1316717"/>
                  <a:gd name="connsiteX16" fmla="*/ 262617 w 571820"/>
                  <a:gd name="connsiteY16" fmla="*/ 24345 h 1316717"/>
                  <a:gd name="connsiteX0" fmla="*/ 262617 w 571820"/>
                  <a:gd name="connsiteY0" fmla="*/ 24345 h 1316717"/>
                  <a:gd name="connsiteX1" fmla="*/ 285910 w 571820"/>
                  <a:gd name="connsiteY1" fmla="*/ 3175 h 1316717"/>
                  <a:gd name="connsiteX2" fmla="*/ 287393 w 571820"/>
                  <a:gd name="connsiteY2" fmla="*/ 1827 h 1316717"/>
                  <a:gd name="connsiteX3" fmla="*/ 289403 w 571820"/>
                  <a:gd name="connsiteY3" fmla="*/ 0 h 1316717"/>
                  <a:gd name="connsiteX4" fmla="*/ 309203 w 571820"/>
                  <a:gd name="connsiteY4" fmla="*/ 24345 h 1316717"/>
                  <a:gd name="connsiteX5" fmla="*/ 571820 w 571820"/>
                  <a:gd name="connsiteY5" fmla="*/ 658359 h 1316717"/>
                  <a:gd name="connsiteX6" fmla="*/ 309203 w 571820"/>
                  <a:gd name="connsiteY6" fmla="*/ 1292372 h 1316717"/>
                  <a:gd name="connsiteX7" fmla="*/ 289403 w 571820"/>
                  <a:gd name="connsiteY7" fmla="*/ 1310368 h 1316717"/>
                  <a:gd name="connsiteX8" fmla="*/ 289403 w 571820"/>
                  <a:gd name="connsiteY8" fmla="*/ 1316717 h 1316717"/>
                  <a:gd name="connsiteX9" fmla="*/ 287393 w 571820"/>
                  <a:gd name="connsiteY9" fmla="*/ 1314890 h 1316717"/>
                  <a:gd name="connsiteX10" fmla="*/ 285910 w 571820"/>
                  <a:gd name="connsiteY10" fmla="*/ 1313542 h 1316717"/>
                  <a:gd name="connsiteX11" fmla="*/ 282417 w 571820"/>
                  <a:gd name="connsiteY11" fmla="*/ 1316717 h 1316717"/>
                  <a:gd name="connsiteX12" fmla="*/ 282417 w 571820"/>
                  <a:gd name="connsiteY12" fmla="*/ 1310367 h 1316717"/>
                  <a:gd name="connsiteX13" fmla="*/ 262617 w 571820"/>
                  <a:gd name="connsiteY13" fmla="*/ 1292372 h 1316717"/>
                  <a:gd name="connsiteX14" fmla="*/ 0 w 571820"/>
                  <a:gd name="connsiteY14" fmla="*/ 658358 h 1316717"/>
                  <a:gd name="connsiteX15" fmla="*/ 262617 w 571820"/>
                  <a:gd name="connsiteY15" fmla="*/ 24345 h 1316717"/>
                  <a:gd name="connsiteX0" fmla="*/ 262617 w 571820"/>
                  <a:gd name="connsiteY0" fmla="*/ 22518 h 1314890"/>
                  <a:gd name="connsiteX1" fmla="*/ 285910 w 571820"/>
                  <a:gd name="connsiteY1" fmla="*/ 1348 h 1314890"/>
                  <a:gd name="connsiteX2" fmla="*/ 287393 w 571820"/>
                  <a:gd name="connsiteY2" fmla="*/ 0 h 1314890"/>
                  <a:gd name="connsiteX3" fmla="*/ 309203 w 571820"/>
                  <a:gd name="connsiteY3" fmla="*/ 22518 h 1314890"/>
                  <a:gd name="connsiteX4" fmla="*/ 571820 w 571820"/>
                  <a:gd name="connsiteY4" fmla="*/ 656532 h 1314890"/>
                  <a:gd name="connsiteX5" fmla="*/ 309203 w 571820"/>
                  <a:gd name="connsiteY5" fmla="*/ 1290545 h 1314890"/>
                  <a:gd name="connsiteX6" fmla="*/ 289403 w 571820"/>
                  <a:gd name="connsiteY6" fmla="*/ 1308541 h 1314890"/>
                  <a:gd name="connsiteX7" fmla="*/ 289403 w 571820"/>
                  <a:gd name="connsiteY7" fmla="*/ 1314890 h 1314890"/>
                  <a:gd name="connsiteX8" fmla="*/ 287393 w 571820"/>
                  <a:gd name="connsiteY8" fmla="*/ 1313063 h 1314890"/>
                  <a:gd name="connsiteX9" fmla="*/ 285910 w 571820"/>
                  <a:gd name="connsiteY9" fmla="*/ 1311715 h 1314890"/>
                  <a:gd name="connsiteX10" fmla="*/ 282417 w 571820"/>
                  <a:gd name="connsiteY10" fmla="*/ 1314890 h 1314890"/>
                  <a:gd name="connsiteX11" fmla="*/ 282417 w 571820"/>
                  <a:gd name="connsiteY11" fmla="*/ 1308540 h 1314890"/>
                  <a:gd name="connsiteX12" fmla="*/ 262617 w 571820"/>
                  <a:gd name="connsiteY12" fmla="*/ 1290545 h 1314890"/>
                  <a:gd name="connsiteX13" fmla="*/ 0 w 571820"/>
                  <a:gd name="connsiteY13" fmla="*/ 656531 h 1314890"/>
                  <a:gd name="connsiteX14" fmla="*/ 262617 w 571820"/>
                  <a:gd name="connsiteY14" fmla="*/ 22518 h 1314890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82417 w 571820"/>
                  <a:gd name="connsiteY10" fmla="*/ 1307192 h 1313542"/>
                  <a:gd name="connsiteX11" fmla="*/ 262617 w 571820"/>
                  <a:gd name="connsiteY11" fmla="*/ 1289197 h 1313542"/>
                  <a:gd name="connsiteX12" fmla="*/ 0 w 571820"/>
                  <a:gd name="connsiteY12" fmla="*/ 655183 h 1313542"/>
                  <a:gd name="connsiteX13" fmla="*/ 262617 w 571820"/>
                  <a:gd name="connsiteY13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82417 w 571820"/>
                  <a:gd name="connsiteY9" fmla="*/ 1313542 h 1313542"/>
                  <a:gd name="connsiteX10" fmla="*/ 262617 w 571820"/>
                  <a:gd name="connsiteY10" fmla="*/ 1289197 h 1313542"/>
                  <a:gd name="connsiteX11" fmla="*/ 0 w 571820"/>
                  <a:gd name="connsiteY11" fmla="*/ 655183 h 1313542"/>
                  <a:gd name="connsiteX12" fmla="*/ 262617 w 571820"/>
                  <a:gd name="connsiteY12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85910 w 571820"/>
                  <a:gd name="connsiteY8" fmla="*/ 1310367 h 1313542"/>
                  <a:gd name="connsiteX9" fmla="*/ 262617 w 571820"/>
                  <a:gd name="connsiteY9" fmla="*/ 1289197 h 1313542"/>
                  <a:gd name="connsiteX10" fmla="*/ 0 w 571820"/>
                  <a:gd name="connsiteY10" fmla="*/ 655183 h 1313542"/>
                  <a:gd name="connsiteX11" fmla="*/ 262617 w 571820"/>
                  <a:gd name="connsiteY11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87393 w 571820"/>
                  <a:gd name="connsiteY7" fmla="*/ 1311715 h 1313542"/>
                  <a:gd name="connsiteX8" fmla="*/ 262617 w 571820"/>
                  <a:gd name="connsiteY8" fmla="*/ 1289197 h 1313542"/>
                  <a:gd name="connsiteX9" fmla="*/ 0 w 571820"/>
                  <a:gd name="connsiteY9" fmla="*/ 655183 h 1313542"/>
                  <a:gd name="connsiteX10" fmla="*/ 262617 w 571820"/>
                  <a:gd name="connsiteY10" fmla="*/ 21170 h 1313542"/>
                  <a:gd name="connsiteX0" fmla="*/ 262617 w 571820"/>
                  <a:gd name="connsiteY0" fmla="*/ 21170 h 1313542"/>
                  <a:gd name="connsiteX1" fmla="*/ 285910 w 571820"/>
                  <a:gd name="connsiteY1" fmla="*/ 0 h 1313542"/>
                  <a:gd name="connsiteX2" fmla="*/ 309203 w 571820"/>
                  <a:gd name="connsiteY2" fmla="*/ 21170 h 1313542"/>
                  <a:gd name="connsiteX3" fmla="*/ 571820 w 571820"/>
                  <a:gd name="connsiteY3" fmla="*/ 655184 h 1313542"/>
                  <a:gd name="connsiteX4" fmla="*/ 309203 w 571820"/>
                  <a:gd name="connsiteY4" fmla="*/ 1289197 h 1313542"/>
                  <a:gd name="connsiteX5" fmla="*/ 289403 w 571820"/>
                  <a:gd name="connsiteY5" fmla="*/ 1307193 h 1313542"/>
                  <a:gd name="connsiteX6" fmla="*/ 289403 w 571820"/>
                  <a:gd name="connsiteY6" fmla="*/ 1313542 h 1313542"/>
                  <a:gd name="connsiteX7" fmla="*/ 262617 w 571820"/>
                  <a:gd name="connsiteY7" fmla="*/ 1289197 h 1313542"/>
                  <a:gd name="connsiteX8" fmla="*/ 0 w 571820"/>
                  <a:gd name="connsiteY8" fmla="*/ 655183 h 1313542"/>
                  <a:gd name="connsiteX9" fmla="*/ 262617 w 571820"/>
                  <a:gd name="connsiteY9" fmla="*/ 21170 h 1313542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9403 w 571820"/>
                  <a:gd name="connsiteY5" fmla="*/ 1307193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64739"/>
                  <a:gd name="connsiteX1" fmla="*/ 285910 w 571820"/>
                  <a:gd name="connsiteY1" fmla="*/ 0 h 1364739"/>
                  <a:gd name="connsiteX2" fmla="*/ 309203 w 571820"/>
                  <a:gd name="connsiteY2" fmla="*/ 21170 h 1364739"/>
                  <a:gd name="connsiteX3" fmla="*/ 571820 w 571820"/>
                  <a:gd name="connsiteY3" fmla="*/ 655184 h 1364739"/>
                  <a:gd name="connsiteX4" fmla="*/ 309203 w 571820"/>
                  <a:gd name="connsiteY4" fmla="*/ 1289197 h 1364739"/>
                  <a:gd name="connsiteX5" fmla="*/ 285832 w 571820"/>
                  <a:gd name="connsiteY5" fmla="*/ 1311956 h 1364739"/>
                  <a:gd name="connsiteX6" fmla="*/ 177485 w 571820"/>
                  <a:gd name="connsiteY6" fmla="*/ 1364739 h 1364739"/>
                  <a:gd name="connsiteX7" fmla="*/ 262617 w 571820"/>
                  <a:gd name="connsiteY7" fmla="*/ 1289197 h 1364739"/>
                  <a:gd name="connsiteX8" fmla="*/ 0 w 571820"/>
                  <a:gd name="connsiteY8" fmla="*/ 655183 h 1364739"/>
                  <a:gd name="connsiteX9" fmla="*/ 262617 w 571820"/>
                  <a:gd name="connsiteY9" fmla="*/ 21170 h 1364739"/>
                  <a:gd name="connsiteX0" fmla="*/ 262617 w 571820"/>
                  <a:gd name="connsiteY0" fmla="*/ 21170 h 1311956"/>
                  <a:gd name="connsiteX1" fmla="*/ 285910 w 571820"/>
                  <a:gd name="connsiteY1" fmla="*/ 0 h 1311956"/>
                  <a:gd name="connsiteX2" fmla="*/ 309203 w 571820"/>
                  <a:gd name="connsiteY2" fmla="*/ 21170 h 1311956"/>
                  <a:gd name="connsiteX3" fmla="*/ 571820 w 571820"/>
                  <a:gd name="connsiteY3" fmla="*/ 655184 h 1311956"/>
                  <a:gd name="connsiteX4" fmla="*/ 309203 w 571820"/>
                  <a:gd name="connsiteY4" fmla="*/ 1289197 h 1311956"/>
                  <a:gd name="connsiteX5" fmla="*/ 285832 w 571820"/>
                  <a:gd name="connsiteY5" fmla="*/ 1311956 h 1311956"/>
                  <a:gd name="connsiteX6" fmla="*/ 262617 w 571820"/>
                  <a:gd name="connsiteY6" fmla="*/ 1289197 h 1311956"/>
                  <a:gd name="connsiteX7" fmla="*/ 0 w 571820"/>
                  <a:gd name="connsiteY7" fmla="*/ 655183 h 1311956"/>
                  <a:gd name="connsiteX8" fmla="*/ 262617 w 571820"/>
                  <a:gd name="connsiteY8" fmla="*/ 21170 h 13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820" h="1311956">
                    <a:moveTo>
                      <a:pt x="262617" y="21170"/>
                    </a:moveTo>
                    <a:lnTo>
                      <a:pt x="285910" y="0"/>
                    </a:lnTo>
                    <a:lnTo>
                      <a:pt x="309203" y="21170"/>
                    </a:lnTo>
                    <a:cubicBezTo>
                      <a:pt x="471461" y="183428"/>
                      <a:pt x="571820" y="407586"/>
                      <a:pt x="571820" y="655184"/>
                    </a:cubicBezTo>
                    <a:cubicBezTo>
                      <a:pt x="571820" y="902781"/>
                      <a:pt x="471461" y="1126939"/>
                      <a:pt x="309203" y="1289197"/>
                    </a:cubicBezTo>
                    <a:lnTo>
                      <a:pt x="285832" y="1311956"/>
                    </a:lnTo>
                    <a:lnTo>
                      <a:pt x="262617" y="1289197"/>
                    </a:lnTo>
                    <a:cubicBezTo>
                      <a:pt x="100359" y="1126938"/>
                      <a:pt x="0" y="902781"/>
                      <a:pt x="0" y="655183"/>
                    </a:cubicBezTo>
                    <a:cubicBezTo>
                      <a:pt x="0" y="407586"/>
                      <a:pt x="100359" y="183428"/>
                      <a:pt x="262617" y="2117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03A57D6-0C36-4560-A08A-16768551EF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8695" y="4330454"/>
                <a:ext cx="0" cy="16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8654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B794F-0C7D-47A6-A355-9B54F3A08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8BEFC-5F95-43C3-A662-CF24426CB3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500" y="1790700"/>
            <a:ext cx="10026650" cy="3978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20A41-C226-41AB-8766-C9BF3E9B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795E9-017B-4505-810D-A5F553A56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6A1BD-3429-4C11-B230-8AD083EC3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43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A11CA2-18BF-408B-A40C-B43A0A7B80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99079" y="1079500"/>
            <a:ext cx="1292662" cy="4689476"/>
          </a:xfrm>
        </p:spPr>
        <p:txBody>
          <a:bodyPr vert="eaVer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E424B6-12FC-41A1-AF7C-7E3931D972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79499" y="1079500"/>
            <a:ext cx="8495943" cy="46894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CF957-F921-48CF-97FE-91190C1AE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3F49D-6E0C-47F7-BAAD-A427913DC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8A122-F390-46CF-BECF-3AE05CA58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20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A217A-A229-4751-8D09-0CAD914F6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DEA33-60C3-4B28-B3EF-E93D6D46A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D3B28-C66B-4279-AB67-2BC1D01239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8FF39-A0DA-4F77-9297-B83C86B57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7D65A-9D4E-42F6-A8BF-1EEAFB180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017BB-B242-4CC6-887C-83E08CE2D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2252663"/>
            <a:ext cx="4457700" cy="2349500"/>
          </a:xfrm>
        </p:spPr>
        <p:txBody>
          <a:bodyPr anchor="ctr" anchorCtr="0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95823-EA83-493F-8FEC-C72B5B9CF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4800" y="2252664"/>
            <a:ext cx="4451348" cy="2349500"/>
          </a:xfrm>
        </p:spPr>
        <p:txBody>
          <a:bodyPr anchor="ctr" anchorCtr="0"/>
          <a:lstStyle>
            <a:lvl1pPr marL="0" indent="0">
              <a:buNone/>
              <a:defRPr sz="2400" i="1">
                <a:solidFill>
                  <a:schemeClr val="tx1">
                    <a:alpha val="7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08E54-36BB-4AB4-BE1F-5FA8207BEA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53A6A-C55A-40A1-A3BB-DB417047F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6E656-7AC0-4BD3-AFE5-4B5122E2F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ABE19D-0B51-4388-93D1-0CD6B767115D}"/>
              </a:ext>
            </a:extLst>
          </p:cNvPr>
          <p:cNvGrpSpPr/>
          <p:nvPr/>
        </p:nvGrpSpPr>
        <p:grpSpPr>
          <a:xfrm>
            <a:off x="999771" y="932104"/>
            <a:ext cx="913428" cy="1032464"/>
            <a:chOff x="999771" y="932104"/>
            <a:chExt cx="913428" cy="10324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6226ED6-7133-4222-9552-0EA4B1B3C9FB}"/>
                </a:ext>
              </a:extLst>
            </p:cNvPr>
            <p:cNvGrpSpPr/>
            <p:nvPr/>
          </p:nvGrpSpPr>
          <p:grpSpPr>
            <a:xfrm rot="8100000" flipV="1">
              <a:off x="1047457" y="1290386"/>
              <a:ext cx="865742" cy="628383"/>
              <a:chOff x="558167" y="958515"/>
              <a:chExt cx="865742" cy="628383"/>
            </a:xfrm>
            <a:solidFill>
              <a:schemeClr val="accent3"/>
            </a:solidFill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BE810E40-D42F-4034-93BA-54446465D20B}"/>
                  </a:ext>
                </a:extLst>
              </p:cNvPr>
              <p:cNvSpPr/>
              <p:nvPr/>
            </p:nvSpPr>
            <p:spPr>
              <a:xfrm rot="8100000" flipH="1">
                <a:off x="558167" y="1122160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0F6BFC2-CA89-42B8-8A5A-E9F26BA87FBB}"/>
                  </a:ext>
                </a:extLst>
              </p:cNvPr>
              <p:cNvSpPr/>
              <p:nvPr/>
            </p:nvSpPr>
            <p:spPr>
              <a:xfrm rot="5400000" flipH="1">
                <a:off x="959170" y="95851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CA36485-DC1D-48C9-91B2-425DBC66D471}"/>
                </a:ext>
              </a:extLst>
            </p:cNvPr>
            <p:cNvGrpSpPr/>
            <p:nvPr/>
          </p:nvGrpSpPr>
          <p:grpSpPr>
            <a:xfrm rot="10800000" flipH="1" flipV="1">
              <a:off x="999771" y="932104"/>
              <a:ext cx="864005" cy="1032464"/>
              <a:chOff x="2207971" y="2384401"/>
              <a:chExt cx="864005" cy="1032464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ACF276E-196C-4923-B7D1-48A8E6A1669C}"/>
                  </a:ext>
                </a:extLst>
              </p:cNvPr>
              <p:cNvSpPr/>
              <p:nvPr/>
            </p:nvSpPr>
            <p:spPr>
              <a:xfrm rot="13500000">
                <a:off x="2207971" y="2856305"/>
                <a:ext cx="464739" cy="464739"/>
              </a:xfrm>
              <a:custGeom>
                <a:avLst/>
                <a:gdLst>
                  <a:gd name="connsiteX0" fmla="*/ 464132 w 464739"/>
                  <a:gd name="connsiteY0" fmla="*/ 463881 h 464739"/>
                  <a:gd name="connsiteX1" fmla="*/ 463891 w 464739"/>
                  <a:gd name="connsiteY1" fmla="*/ 463892 h 464739"/>
                  <a:gd name="connsiteX2" fmla="*/ 463880 w 464739"/>
                  <a:gd name="connsiteY2" fmla="*/ 464132 h 464739"/>
                  <a:gd name="connsiteX3" fmla="*/ 463651 w 464739"/>
                  <a:gd name="connsiteY3" fmla="*/ 463904 h 464739"/>
                  <a:gd name="connsiteX4" fmla="*/ 446142 w 464739"/>
                  <a:gd name="connsiteY4" fmla="*/ 464739 h 464739"/>
                  <a:gd name="connsiteX5" fmla="*/ 130673 w 464739"/>
                  <a:gd name="connsiteY5" fmla="*/ 334067 h 464739"/>
                  <a:gd name="connsiteX6" fmla="*/ 0 w 464739"/>
                  <a:gd name="connsiteY6" fmla="*/ 18597 h 464739"/>
                  <a:gd name="connsiteX7" fmla="*/ 836 w 464739"/>
                  <a:gd name="connsiteY7" fmla="*/ 1089 h 464739"/>
                  <a:gd name="connsiteX8" fmla="*/ 607 w 464739"/>
                  <a:gd name="connsiteY8" fmla="*/ 859 h 464739"/>
                  <a:gd name="connsiteX9" fmla="*/ 848 w 464739"/>
                  <a:gd name="connsiteY9" fmla="*/ 848 h 464739"/>
                  <a:gd name="connsiteX10" fmla="*/ 859 w 464739"/>
                  <a:gd name="connsiteY10" fmla="*/ 607 h 464739"/>
                  <a:gd name="connsiteX11" fmla="*/ 1089 w 464739"/>
                  <a:gd name="connsiteY11" fmla="*/ 836 h 464739"/>
                  <a:gd name="connsiteX12" fmla="*/ 18597 w 464739"/>
                  <a:gd name="connsiteY12" fmla="*/ 0 h 464739"/>
                  <a:gd name="connsiteX13" fmla="*/ 334067 w 464739"/>
                  <a:gd name="connsiteY13" fmla="*/ 130672 h 464739"/>
                  <a:gd name="connsiteX14" fmla="*/ 464739 w 464739"/>
                  <a:gd name="connsiteY14" fmla="*/ 446142 h 464739"/>
                  <a:gd name="connsiteX15" fmla="*/ 463903 w 464739"/>
                  <a:gd name="connsiteY15" fmla="*/ 463652 h 464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9" h="464739">
                    <a:moveTo>
                      <a:pt x="464132" y="463881"/>
                    </a:moveTo>
                    <a:lnTo>
                      <a:pt x="463891" y="463892"/>
                    </a:lnTo>
                    <a:lnTo>
                      <a:pt x="463880" y="464132"/>
                    </a:lnTo>
                    <a:lnTo>
                      <a:pt x="463651" y="463904"/>
                    </a:lnTo>
                    <a:lnTo>
                      <a:pt x="446142" y="464739"/>
                    </a:lnTo>
                    <a:cubicBezTo>
                      <a:pt x="331965" y="464739"/>
                      <a:pt x="217787" y="421182"/>
                      <a:pt x="130673" y="334067"/>
                    </a:cubicBezTo>
                    <a:cubicBezTo>
                      <a:pt x="43558" y="246953"/>
                      <a:pt x="1" y="132775"/>
                      <a:pt x="0" y="18597"/>
                    </a:cubicBezTo>
                    <a:lnTo>
                      <a:pt x="836" y="1089"/>
                    </a:lnTo>
                    <a:lnTo>
                      <a:pt x="607" y="859"/>
                    </a:lnTo>
                    <a:lnTo>
                      <a:pt x="848" y="848"/>
                    </a:lnTo>
                    <a:lnTo>
                      <a:pt x="859" y="607"/>
                    </a:lnTo>
                    <a:lnTo>
                      <a:pt x="1089" y="836"/>
                    </a:lnTo>
                    <a:lnTo>
                      <a:pt x="18597" y="0"/>
                    </a:lnTo>
                    <a:cubicBezTo>
                      <a:pt x="132775" y="0"/>
                      <a:pt x="246952" y="43557"/>
                      <a:pt x="334067" y="130672"/>
                    </a:cubicBezTo>
                    <a:cubicBezTo>
                      <a:pt x="421182" y="217787"/>
                      <a:pt x="464739" y="331964"/>
                      <a:pt x="464739" y="446142"/>
                    </a:cubicBezTo>
                    <a:lnTo>
                      <a:pt x="463903" y="463652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FFE3686C-DFF6-4995-81B8-FA38F5BB0401}"/>
                  </a:ext>
                </a:extLst>
              </p:cNvPr>
              <p:cNvSpPr/>
              <p:nvPr/>
            </p:nvSpPr>
            <p:spPr>
              <a:xfrm rot="10800000">
                <a:off x="2607238" y="2688467"/>
                <a:ext cx="464738" cy="464738"/>
              </a:xfrm>
              <a:custGeom>
                <a:avLst/>
                <a:gdLst>
                  <a:gd name="connsiteX0" fmla="*/ 446142 w 464738"/>
                  <a:gd name="connsiteY0" fmla="*/ 464738 h 464738"/>
                  <a:gd name="connsiteX1" fmla="*/ 130673 w 464738"/>
                  <a:gd name="connsiteY1" fmla="*/ 334066 h 464738"/>
                  <a:gd name="connsiteX2" fmla="*/ 0 w 464738"/>
                  <a:gd name="connsiteY2" fmla="*/ 18596 h 464738"/>
                  <a:gd name="connsiteX3" fmla="*/ 836 w 464738"/>
                  <a:gd name="connsiteY3" fmla="*/ 1089 h 464738"/>
                  <a:gd name="connsiteX4" fmla="*/ 606 w 464738"/>
                  <a:gd name="connsiteY4" fmla="*/ 859 h 464738"/>
                  <a:gd name="connsiteX5" fmla="*/ 848 w 464738"/>
                  <a:gd name="connsiteY5" fmla="*/ 848 h 464738"/>
                  <a:gd name="connsiteX6" fmla="*/ 859 w 464738"/>
                  <a:gd name="connsiteY6" fmla="*/ 606 h 464738"/>
                  <a:gd name="connsiteX7" fmla="*/ 1089 w 464738"/>
                  <a:gd name="connsiteY7" fmla="*/ 836 h 464738"/>
                  <a:gd name="connsiteX8" fmla="*/ 18596 w 464738"/>
                  <a:gd name="connsiteY8" fmla="*/ 0 h 464738"/>
                  <a:gd name="connsiteX9" fmla="*/ 334066 w 464738"/>
                  <a:gd name="connsiteY9" fmla="*/ 130672 h 464738"/>
                  <a:gd name="connsiteX10" fmla="*/ 464738 w 464738"/>
                  <a:gd name="connsiteY10" fmla="*/ 446142 h 464738"/>
                  <a:gd name="connsiteX11" fmla="*/ 463902 w 464738"/>
                  <a:gd name="connsiteY11" fmla="*/ 463650 h 464738"/>
                  <a:gd name="connsiteX12" fmla="*/ 464132 w 464738"/>
                  <a:gd name="connsiteY12" fmla="*/ 463880 h 464738"/>
                  <a:gd name="connsiteX13" fmla="*/ 463891 w 464738"/>
                  <a:gd name="connsiteY13" fmla="*/ 463892 h 464738"/>
                  <a:gd name="connsiteX14" fmla="*/ 463879 w 464738"/>
                  <a:gd name="connsiteY14" fmla="*/ 464132 h 464738"/>
                  <a:gd name="connsiteX15" fmla="*/ 463650 w 464738"/>
                  <a:gd name="connsiteY15" fmla="*/ 463903 h 464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4738" h="464738">
                    <a:moveTo>
                      <a:pt x="446142" y="464738"/>
                    </a:moveTo>
                    <a:cubicBezTo>
                      <a:pt x="331965" y="464738"/>
                      <a:pt x="217787" y="421181"/>
                      <a:pt x="130673" y="334066"/>
                    </a:cubicBezTo>
                    <a:cubicBezTo>
                      <a:pt x="43558" y="246952"/>
                      <a:pt x="1" y="132774"/>
                      <a:pt x="0" y="18596"/>
                    </a:cubicBezTo>
                    <a:lnTo>
                      <a:pt x="836" y="1089"/>
                    </a:lnTo>
                    <a:lnTo>
                      <a:pt x="606" y="859"/>
                    </a:lnTo>
                    <a:lnTo>
                      <a:pt x="848" y="848"/>
                    </a:lnTo>
                    <a:lnTo>
                      <a:pt x="859" y="606"/>
                    </a:lnTo>
                    <a:lnTo>
                      <a:pt x="1089" y="836"/>
                    </a:lnTo>
                    <a:lnTo>
                      <a:pt x="18596" y="0"/>
                    </a:lnTo>
                    <a:cubicBezTo>
                      <a:pt x="132774" y="0"/>
                      <a:pt x="246951" y="43557"/>
                      <a:pt x="334066" y="130672"/>
                    </a:cubicBezTo>
                    <a:cubicBezTo>
                      <a:pt x="421181" y="217787"/>
                      <a:pt x="464738" y="331964"/>
                      <a:pt x="464738" y="446142"/>
                    </a:cubicBezTo>
                    <a:lnTo>
                      <a:pt x="463902" y="463650"/>
                    </a:lnTo>
                    <a:lnTo>
                      <a:pt x="464132" y="463880"/>
                    </a:lnTo>
                    <a:lnTo>
                      <a:pt x="463891" y="463892"/>
                    </a:lnTo>
                    <a:lnTo>
                      <a:pt x="463879" y="464132"/>
                    </a:lnTo>
                    <a:lnTo>
                      <a:pt x="463650" y="463903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9DCBF653-CCB9-47B2-9DD9-68847A45D82D}"/>
                  </a:ext>
                </a:extLst>
              </p:cNvPr>
              <p:cNvGrpSpPr/>
              <p:nvPr/>
            </p:nvGrpSpPr>
            <p:grpSpPr>
              <a:xfrm>
                <a:off x="2440769" y="2384401"/>
                <a:ext cx="313009" cy="1032464"/>
                <a:chOff x="2440769" y="2384401"/>
                <a:chExt cx="313009" cy="1032464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7F081A1F-C7C9-4907-AAED-B4E9B64973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H="1">
                  <a:off x="2440769" y="2516865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34F8F89A-0719-4D9A-8379-9EEBD72010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8100000" flipH="1">
                  <a:off x="2753778" y="2384401"/>
                  <a:ext cx="0" cy="900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7AA5779-FF0F-4ACF-A56C-710A4CDEC8A3}"/>
              </a:ext>
            </a:extLst>
          </p:cNvPr>
          <p:cNvGrpSpPr/>
          <p:nvPr/>
        </p:nvGrpSpPr>
        <p:grpSpPr>
          <a:xfrm>
            <a:off x="1437136" y="649304"/>
            <a:ext cx="388541" cy="388541"/>
            <a:chOff x="5752675" y="5440856"/>
            <a:chExt cx="388541" cy="38854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F0ADB13-4626-4F84-B513-0B58E65C248E}"/>
                </a:ext>
              </a:extLst>
            </p:cNvPr>
            <p:cNvSpPr/>
            <p:nvPr/>
          </p:nvSpPr>
          <p:spPr>
            <a:xfrm rot="10800000">
              <a:off x="5800801" y="5488982"/>
              <a:ext cx="340415" cy="340415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F46BC46-AD78-4932-95BA-D3009154CA7A}"/>
                </a:ext>
              </a:extLst>
            </p:cNvPr>
            <p:cNvSpPr/>
            <p:nvPr/>
          </p:nvSpPr>
          <p:spPr>
            <a:xfrm>
              <a:off x="5752675" y="5440856"/>
              <a:ext cx="340415" cy="340415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38118F0-6EA8-4901-9161-9101C6DDD9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39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D013D-A80D-4455-B886-0C3448294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9D3AB-20B9-4D90-8106-506F443682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585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F9DF39-257F-4C10-A7B4-1AA1C66F2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6000" y="1790700"/>
            <a:ext cx="4740150" cy="397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57E5E-B324-4633-AB65-4A53498B9F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2A16D-8423-4C91-B839-F95380250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AD46B-C875-4F91-8991-4A4E5D768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6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170C3-74D3-4445-A879-4F7CF42ED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64494-3C1C-49FE-ADB2-6F41CEEA8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E19A6-8340-43A4-9B30-A27DEB9E2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9500" y="2525561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D4B31-0090-483A-BF84-CEA2B22D51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64950" y="1854200"/>
            <a:ext cx="4741200" cy="553998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8DB9E9-0BD8-4F85-9342-5C5BA0D35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64950" y="2525560"/>
            <a:ext cx="4741200" cy="3243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AE3D3E-6168-45C3-BAB4-04FFFB9835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8F8D02-7CCF-4321-847A-CD553E52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966368-2A9A-4617-A2A9-E4E9ACD06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62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0855A-C7D7-455F-BD47-AB4221DD0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79500"/>
            <a:ext cx="10026650" cy="468947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29F6FD-C2F8-4688-B52A-ED76F48B8B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358F0F-237C-4F8E-A5A7-48269F700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3629E-70C3-44A4-A268-2194CD424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2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0232D4-EC56-49D3-B967-D972B5E5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2C3171-136A-405F-B1CF-C0DAFAA21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523E7E-BA29-40D2-BE24-10E7F7050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3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607EF-706F-47DD-B487-7C3E4EDE1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607" y="1011238"/>
            <a:ext cx="3906000" cy="12924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98442-7D9F-4D62-866B-FBA382F0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7200" y="955230"/>
            <a:ext cx="5583193" cy="4813745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4800"/>
            </a:lvl1pPr>
            <a:lvl2pPr marL="0">
              <a:lnSpc>
                <a:spcPct val="100000"/>
              </a:lnSpc>
              <a:defRPr sz="4800"/>
            </a:lvl2pPr>
            <a:lvl3pPr marL="0" indent="0">
              <a:buNone/>
              <a:defRPr sz="2000"/>
            </a:lvl3pPr>
            <a:lvl4pPr marL="0">
              <a:defRPr sz="2000"/>
            </a:lvl4pPr>
            <a:lvl5pPr marL="36000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7D1DB7-AC43-460E-B3C5-9F8B37D1B5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499" y="2664000"/>
            <a:ext cx="3905999" cy="3106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0C5DE9-6995-4F6E-AF64-6CE9A677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BC655-2B4D-48CA-90B9-740400332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4A7E0-1D83-4CE0-9FFE-3EEE2B3C2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52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F7F85-950A-4BED-AE31-5C85DE4FA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1" y="1011238"/>
            <a:ext cx="3905250" cy="1292662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13A008-3741-4305-8A06-C0D8404A3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31813"/>
            <a:ext cx="6113812" cy="578484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2ADC63-3365-4920-AF26-600F4D2EA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9500" y="2663825"/>
            <a:ext cx="3905250" cy="310515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161BE-EF8B-4F4D-8197-61442EBC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/>
          <a:lstStyle/>
          <a:p>
            <a:fld id="{64F0E216-BA48-4F04-AC4F-645AA0DD6AC6}" type="datetimeFigureOut">
              <a:rPr lang="en-US" smtClean="0"/>
              <a:t>7/22/23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37897-BFE5-414E-9334-53116988D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BF024-9A20-4B80-976D-420DCCD16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/>
          <a:lstStyle/>
          <a:p>
            <a:fld id="{D39607A7-8386-47DB-8578-DDEDD194E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56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00152-D18D-4405-8FB2-5985831B5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1011238"/>
            <a:ext cx="10026650" cy="655637"/>
          </a:xfrm>
          <a:prstGeom prst="rect">
            <a:avLst/>
          </a:prstGeom>
        </p:spPr>
        <p:txBody>
          <a:bodyPr lIns="109728" tIns="109728" rIns="109728" bIns="91440"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E92E1-0C4A-474E-8E29-8DB404101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9500" y="1790700"/>
            <a:ext cx="10026650" cy="3978275"/>
          </a:xfrm>
          <a:prstGeom prst="rect">
            <a:avLst/>
          </a:prstGeom>
        </p:spPr>
        <p:txBody>
          <a:bodyPr lIns="109728" tIns="109728" rIns="109728" bIns="91440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2E245-B48B-4526-8D2D-9475E64B06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1338" y="6401999"/>
            <a:ext cx="2206625" cy="369332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l">
              <a:defRPr sz="1000" cap="all" spc="1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64F0E216-BA48-4F04-AC4F-645AA0DD6AC6}" type="datetimeFigureOut">
              <a:rPr lang="en-US" smtClean="0"/>
              <a:pPr/>
              <a:t>7/22/23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0FE5C-A494-40F2-A357-786AFFA631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08350" y="6401999"/>
            <a:ext cx="5575300" cy="369332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ctr">
              <a:defRPr sz="1000" cap="none" spc="1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686A1-EDE2-44D9-A671-F708A6F88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2800" y="6401999"/>
            <a:ext cx="2208212" cy="369332"/>
          </a:xfrm>
          <a:prstGeom prst="rect">
            <a:avLst/>
          </a:prstGeom>
        </p:spPr>
        <p:txBody>
          <a:bodyPr lIns="109728" tIns="109728" rIns="109728" bIns="91440" anchor="ctr"/>
          <a:lstStyle>
            <a:lvl1pPr algn="r">
              <a:defRPr sz="1000" cap="all" spc="300" baseline="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39607A7-8386-47DB-8578-DDEDD194E5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3993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cap="none" spc="1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25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Tx/>
        <a:buNone/>
        <a:defRPr sz="2000" i="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25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Wingdings" panose="05000000000000000000" pitchFamily="2" charset="2"/>
        <a:buChar char=""/>
        <a:defRPr sz="2000" kern="1200" spc="4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CA5B2A81-2C8E-4963-AFD4-E539D168B4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B0BB3DF-9D82-A042-8D85-24C19BF3D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68253" y="937367"/>
            <a:ext cx="6792279" cy="1733642"/>
          </a:xfrm>
        </p:spPr>
        <p:txBody>
          <a:bodyPr>
            <a:noAutofit/>
          </a:bodyPr>
          <a:lstStyle/>
          <a:p>
            <a:r>
              <a:rPr kumimoji="1" lang="en-GB" altLang="ko-GB" sz="6000" b="1"/>
              <a:t>PintOS project</a:t>
            </a:r>
            <a:endParaRPr kumimoji="1" lang="ko-GB" altLang="en-US" sz="6000" b="1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9378CEA-5EF3-BB44-9EEE-CAE2385170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0779" y="4054644"/>
            <a:ext cx="6125372" cy="2310057"/>
          </a:xfrm>
        </p:spPr>
        <p:txBody>
          <a:bodyPr>
            <a:normAutofit lnSpcReduction="10000"/>
          </a:bodyPr>
          <a:lstStyle/>
          <a:p>
            <a:r>
              <a:rPr kumimoji="1" lang="en-GB" altLang="ko-GB" i="0" dirty="0"/>
              <a:t>GROUP 11</a:t>
            </a:r>
          </a:p>
          <a:p>
            <a:r>
              <a:rPr kumimoji="1" lang="en-GB" altLang="ko-GB" i="0" dirty="0"/>
              <a:t>22027036 Farhan Zakir</a:t>
            </a:r>
          </a:p>
          <a:p>
            <a:r>
              <a:rPr kumimoji="1" lang="en-GB" altLang="ko-GB" i="0" dirty="0"/>
              <a:t>21065719 Bit Na Yoon</a:t>
            </a:r>
          </a:p>
          <a:p>
            <a:r>
              <a:rPr kumimoji="1" lang="en-GB" altLang="ko-GB" i="0" dirty="0"/>
              <a:t>21003020 </a:t>
            </a:r>
            <a:r>
              <a:rPr kumimoji="1" lang="en-GB" altLang="ko-GB" i="0" dirty="0" err="1"/>
              <a:t>Eyad</a:t>
            </a:r>
            <a:r>
              <a:rPr kumimoji="1" lang="en-GB" altLang="ko-GB" i="0" dirty="0"/>
              <a:t> </a:t>
            </a:r>
            <a:r>
              <a:rPr kumimoji="1" lang="en-GB" altLang="ko-GB" i="0" dirty="0" err="1"/>
              <a:t>Alshehri</a:t>
            </a:r>
            <a:endParaRPr kumimoji="1" lang="en-GB" altLang="ko-GB" i="0" dirty="0"/>
          </a:p>
          <a:p>
            <a:endParaRPr kumimoji="1" lang="ko-GB" altLang="en-US" i="0" dirty="0"/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05288C37-E0E6-AB68-995A-14580ED46F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70" r="27190" b="1"/>
          <a:stretch/>
        </p:blipFill>
        <p:spPr>
          <a:xfrm>
            <a:off x="0" y="11"/>
            <a:ext cx="3863955" cy="6857989"/>
          </a:xfrm>
          <a:prstGeom prst="rect">
            <a:avLst/>
          </a:prstGeom>
        </p:spPr>
      </p:pic>
      <p:cxnSp>
        <p:nvCxnSpPr>
          <p:cNvPr id="15" name="Straight Connector 10">
            <a:extLst>
              <a:ext uri="{FF2B5EF4-FFF2-40B4-BE49-F238E27FC236}">
                <a16:creationId xmlns:a16="http://schemas.microsoft.com/office/drawing/2014/main" id="{9E7C23BC-DAA6-40E1-8166-B8C4439D1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73465" y="3690871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43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EEE96A74-B62B-4642-AB22-7776A5F48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2EA0D6DB-99C6-9D48-BEBA-D431D25A1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1084263"/>
            <a:ext cx="4457200" cy="4689475"/>
          </a:xfrm>
        </p:spPr>
        <p:txBody>
          <a:bodyPr anchor="ctr">
            <a:normAutofit/>
          </a:bodyPr>
          <a:lstStyle/>
          <a:p>
            <a:pPr algn="ctr"/>
            <a:endParaRPr kumimoji="1" lang="ko-GB" alt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A513CAD-9784-4D35-BAF9-1F7DDD697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5826000" y="3429000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747FA1-5709-D445-B1BC-878B07D77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4801" y="1079499"/>
            <a:ext cx="4451350" cy="4689476"/>
          </a:xfrm>
        </p:spPr>
        <p:txBody>
          <a:bodyPr anchor="ctr">
            <a:normAutofit/>
          </a:bodyPr>
          <a:lstStyle/>
          <a:p>
            <a:endParaRPr kumimoji="1" lang="ko-GB" altLang="en-US"/>
          </a:p>
        </p:txBody>
      </p:sp>
    </p:spTree>
    <p:extLst>
      <p:ext uri="{BB962C8B-B14F-4D97-AF65-F5344CB8AC3E}">
        <p14:creationId xmlns:p14="http://schemas.microsoft.com/office/powerpoint/2010/main" val="3615221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16A5661-2CFE-478C-BAC3-729F393F3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50FCCC9B-6E0E-014F-B87E-8BF21DF8F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34" y="3231983"/>
            <a:ext cx="3931262" cy="1153026"/>
          </a:xfrm>
        </p:spPr>
        <p:txBody>
          <a:bodyPr anchor="ctr">
            <a:normAutofit/>
          </a:bodyPr>
          <a:lstStyle/>
          <a:p>
            <a:pPr algn="ctr"/>
            <a:r>
              <a:rPr kumimoji="1" lang="en-GB" altLang="ko-GB" b="1" dirty="0"/>
              <a:t>SYS_REMOVE</a:t>
            </a:r>
            <a:br>
              <a:rPr kumimoji="1" lang="en-GB" altLang="ko-GB" dirty="0"/>
            </a:br>
            <a:endParaRPr kumimoji="1" lang="ko-GB" alt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B7BE8CD-E348-464A-82CC-7EF7AA828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9771" y="649304"/>
            <a:ext cx="913428" cy="1315264"/>
            <a:chOff x="999771" y="649304"/>
            <a:chExt cx="913428" cy="1315264"/>
          </a:xfrm>
        </p:grpSpPr>
        <p:grpSp>
          <p:nvGrpSpPr>
            <p:cNvPr id="24" name="Group 10">
              <a:extLst>
                <a:ext uri="{FF2B5EF4-FFF2-40B4-BE49-F238E27FC236}">
                  <a16:creationId xmlns:a16="http://schemas.microsoft.com/office/drawing/2014/main" id="{B8CC82D2-4C4A-4C67-8483-5199F97B37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999771" y="932104"/>
              <a:ext cx="913428" cy="1032464"/>
              <a:chOff x="999771" y="932104"/>
              <a:chExt cx="913428" cy="1032464"/>
            </a:xfrm>
          </p:grpSpPr>
          <p:grpSp>
            <p:nvGrpSpPr>
              <p:cNvPr id="25" name="Group 14">
                <a:extLst>
                  <a:ext uri="{FF2B5EF4-FFF2-40B4-BE49-F238E27FC236}">
                    <a16:creationId xmlns:a16="http://schemas.microsoft.com/office/drawing/2014/main" id="{70D2391D-AA33-4F5E-BD96-B42D93DED2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8100000" flipV="1">
                <a:off x="1047457" y="1290386"/>
                <a:ext cx="865742" cy="628383"/>
                <a:chOff x="558167" y="958515"/>
                <a:chExt cx="865742" cy="628383"/>
              </a:xfrm>
              <a:solidFill>
                <a:schemeClr val="accent3"/>
              </a:solidFill>
            </p:grpSpPr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BE166DCE-539D-4C74-9C9D-AC000BA2F8A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8100000" flipH="1">
                  <a:off x="558167" y="1122160"/>
                  <a:ext cx="464738" cy="464738"/>
                </a:xfrm>
                <a:custGeom>
                  <a:avLst/>
                  <a:gdLst>
                    <a:gd name="connsiteX0" fmla="*/ 446142 w 464738"/>
                    <a:gd name="connsiteY0" fmla="*/ 464738 h 464738"/>
                    <a:gd name="connsiteX1" fmla="*/ 130673 w 464738"/>
                    <a:gd name="connsiteY1" fmla="*/ 334066 h 464738"/>
                    <a:gd name="connsiteX2" fmla="*/ 0 w 464738"/>
                    <a:gd name="connsiteY2" fmla="*/ 18596 h 464738"/>
                    <a:gd name="connsiteX3" fmla="*/ 836 w 464738"/>
                    <a:gd name="connsiteY3" fmla="*/ 1089 h 464738"/>
                    <a:gd name="connsiteX4" fmla="*/ 606 w 464738"/>
                    <a:gd name="connsiteY4" fmla="*/ 859 h 464738"/>
                    <a:gd name="connsiteX5" fmla="*/ 848 w 464738"/>
                    <a:gd name="connsiteY5" fmla="*/ 848 h 464738"/>
                    <a:gd name="connsiteX6" fmla="*/ 859 w 464738"/>
                    <a:gd name="connsiteY6" fmla="*/ 606 h 464738"/>
                    <a:gd name="connsiteX7" fmla="*/ 1089 w 464738"/>
                    <a:gd name="connsiteY7" fmla="*/ 836 h 464738"/>
                    <a:gd name="connsiteX8" fmla="*/ 18596 w 464738"/>
                    <a:gd name="connsiteY8" fmla="*/ 0 h 464738"/>
                    <a:gd name="connsiteX9" fmla="*/ 334066 w 464738"/>
                    <a:gd name="connsiteY9" fmla="*/ 130672 h 464738"/>
                    <a:gd name="connsiteX10" fmla="*/ 464738 w 464738"/>
                    <a:gd name="connsiteY10" fmla="*/ 446142 h 464738"/>
                    <a:gd name="connsiteX11" fmla="*/ 463902 w 464738"/>
                    <a:gd name="connsiteY11" fmla="*/ 463650 h 464738"/>
                    <a:gd name="connsiteX12" fmla="*/ 464132 w 464738"/>
                    <a:gd name="connsiteY12" fmla="*/ 463880 h 464738"/>
                    <a:gd name="connsiteX13" fmla="*/ 463891 w 464738"/>
                    <a:gd name="connsiteY13" fmla="*/ 463892 h 464738"/>
                    <a:gd name="connsiteX14" fmla="*/ 463879 w 464738"/>
                    <a:gd name="connsiteY14" fmla="*/ 464132 h 464738"/>
                    <a:gd name="connsiteX15" fmla="*/ 463650 w 464738"/>
                    <a:gd name="connsiteY15" fmla="*/ 463903 h 464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8" h="464738">
                      <a:moveTo>
                        <a:pt x="446142" y="464738"/>
                      </a:moveTo>
                      <a:cubicBezTo>
                        <a:pt x="331965" y="464738"/>
                        <a:pt x="217787" y="421181"/>
                        <a:pt x="130673" y="334066"/>
                      </a:cubicBezTo>
                      <a:cubicBezTo>
                        <a:pt x="43558" y="246952"/>
                        <a:pt x="1" y="132774"/>
                        <a:pt x="0" y="18596"/>
                      </a:cubicBezTo>
                      <a:lnTo>
                        <a:pt x="836" y="1089"/>
                      </a:lnTo>
                      <a:lnTo>
                        <a:pt x="606" y="859"/>
                      </a:lnTo>
                      <a:lnTo>
                        <a:pt x="848" y="848"/>
                      </a:lnTo>
                      <a:lnTo>
                        <a:pt x="859" y="606"/>
                      </a:lnTo>
                      <a:lnTo>
                        <a:pt x="1089" y="836"/>
                      </a:lnTo>
                      <a:lnTo>
                        <a:pt x="18596" y="0"/>
                      </a:lnTo>
                      <a:cubicBezTo>
                        <a:pt x="132774" y="0"/>
                        <a:pt x="246951" y="43557"/>
                        <a:pt x="334066" y="130672"/>
                      </a:cubicBezTo>
                      <a:cubicBezTo>
                        <a:pt x="421181" y="217787"/>
                        <a:pt x="464738" y="331964"/>
                        <a:pt x="464738" y="446142"/>
                      </a:cubicBezTo>
                      <a:lnTo>
                        <a:pt x="463902" y="463650"/>
                      </a:lnTo>
                      <a:lnTo>
                        <a:pt x="464132" y="463880"/>
                      </a:lnTo>
                      <a:lnTo>
                        <a:pt x="463891" y="463892"/>
                      </a:lnTo>
                      <a:lnTo>
                        <a:pt x="463879" y="464132"/>
                      </a:lnTo>
                      <a:lnTo>
                        <a:pt x="463650" y="463903"/>
                      </a:lnTo>
                      <a:close/>
                    </a:path>
                  </a:pathLst>
                </a:custGeom>
                <a:solidFill>
                  <a:schemeClr val="accent4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DCC6BEB5-DA1F-4F9E-BA5D-8F892A0FB8F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5400000" flipH="1">
                  <a:off x="959170" y="958515"/>
                  <a:ext cx="464739" cy="464739"/>
                </a:xfrm>
                <a:custGeom>
                  <a:avLst/>
                  <a:gdLst>
                    <a:gd name="connsiteX0" fmla="*/ 464132 w 464739"/>
                    <a:gd name="connsiteY0" fmla="*/ 463881 h 464739"/>
                    <a:gd name="connsiteX1" fmla="*/ 463891 w 464739"/>
                    <a:gd name="connsiteY1" fmla="*/ 463892 h 464739"/>
                    <a:gd name="connsiteX2" fmla="*/ 463880 w 464739"/>
                    <a:gd name="connsiteY2" fmla="*/ 464132 h 464739"/>
                    <a:gd name="connsiteX3" fmla="*/ 463651 w 464739"/>
                    <a:gd name="connsiteY3" fmla="*/ 463904 h 464739"/>
                    <a:gd name="connsiteX4" fmla="*/ 446142 w 464739"/>
                    <a:gd name="connsiteY4" fmla="*/ 464739 h 464739"/>
                    <a:gd name="connsiteX5" fmla="*/ 130673 w 464739"/>
                    <a:gd name="connsiteY5" fmla="*/ 334067 h 464739"/>
                    <a:gd name="connsiteX6" fmla="*/ 0 w 464739"/>
                    <a:gd name="connsiteY6" fmla="*/ 18597 h 464739"/>
                    <a:gd name="connsiteX7" fmla="*/ 836 w 464739"/>
                    <a:gd name="connsiteY7" fmla="*/ 1089 h 464739"/>
                    <a:gd name="connsiteX8" fmla="*/ 607 w 464739"/>
                    <a:gd name="connsiteY8" fmla="*/ 859 h 464739"/>
                    <a:gd name="connsiteX9" fmla="*/ 848 w 464739"/>
                    <a:gd name="connsiteY9" fmla="*/ 848 h 464739"/>
                    <a:gd name="connsiteX10" fmla="*/ 859 w 464739"/>
                    <a:gd name="connsiteY10" fmla="*/ 607 h 464739"/>
                    <a:gd name="connsiteX11" fmla="*/ 1089 w 464739"/>
                    <a:gd name="connsiteY11" fmla="*/ 836 h 464739"/>
                    <a:gd name="connsiteX12" fmla="*/ 18597 w 464739"/>
                    <a:gd name="connsiteY12" fmla="*/ 0 h 464739"/>
                    <a:gd name="connsiteX13" fmla="*/ 334067 w 464739"/>
                    <a:gd name="connsiteY13" fmla="*/ 130672 h 464739"/>
                    <a:gd name="connsiteX14" fmla="*/ 464739 w 464739"/>
                    <a:gd name="connsiteY14" fmla="*/ 446142 h 464739"/>
                    <a:gd name="connsiteX15" fmla="*/ 463903 w 464739"/>
                    <a:gd name="connsiteY15" fmla="*/ 463652 h 464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9" h="464739">
                      <a:moveTo>
                        <a:pt x="464132" y="463881"/>
                      </a:moveTo>
                      <a:lnTo>
                        <a:pt x="463891" y="463892"/>
                      </a:lnTo>
                      <a:lnTo>
                        <a:pt x="463880" y="464132"/>
                      </a:lnTo>
                      <a:lnTo>
                        <a:pt x="463651" y="463904"/>
                      </a:lnTo>
                      <a:lnTo>
                        <a:pt x="446142" y="464739"/>
                      </a:lnTo>
                      <a:cubicBezTo>
                        <a:pt x="331965" y="464739"/>
                        <a:pt x="217787" y="421182"/>
                        <a:pt x="130673" y="334067"/>
                      </a:cubicBezTo>
                      <a:cubicBezTo>
                        <a:pt x="43558" y="246953"/>
                        <a:pt x="1" y="132775"/>
                        <a:pt x="0" y="18597"/>
                      </a:cubicBezTo>
                      <a:lnTo>
                        <a:pt x="836" y="1089"/>
                      </a:lnTo>
                      <a:lnTo>
                        <a:pt x="607" y="859"/>
                      </a:lnTo>
                      <a:lnTo>
                        <a:pt x="848" y="848"/>
                      </a:lnTo>
                      <a:lnTo>
                        <a:pt x="859" y="607"/>
                      </a:lnTo>
                      <a:lnTo>
                        <a:pt x="1089" y="836"/>
                      </a:lnTo>
                      <a:lnTo>
                        <a:pt x="18597" y="0"/>
                      </a:lnTo>
                      <a:cubicBezTo>
                        <a:pt x="132775" y="0"/>
                        <a:pt x="246952" y="43557"/>
                        <a:pt x="334067" y="130672"/>
                      </a:cubicBezTo>
                      <a:cubicBezTo>
                        <a:pt x="421182" y="217787"/>
                        <a:pt x="464739" y="331964"/>
                        <a:pt x="464739" y="446142"/>
                      </a:cubicBezTo>
                      <a:lnTo>
                        <a:pt x="463903" y="463652"/>
                      </a:lnTo>
                      <a:close/>
                    </a:path>
                  </a:pathLst>
                </a:custGeom>
                <a:solidFill>
                  <a:schemeClr val="accent4"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6" name="Group 15">
                <a:extLst>
                  <a:ext uri="{FF2B5EF4-FFF2-40B4-BE49-F238E27FC236}">
                    <a16:creationId xmlns:a16="http://schemas.microsoft.com/office/drawing/2014/main" id="{C0300EB9-093C-4C32-A212-821D7AC082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0800000" flipH="1" flipV="1">
                <a:off x="999771" y="932104"/>
                <a:ext cx="864005" cy="1032464"/>
                <a:chOff x="2207971" y="2384401"/>
                <a:chExt cx="864005" cy="1032464"/>
              </a:xfrm>
            </p:grpSpPr>
            <p:sp>
              <p:nvSpPr>
                <p:cNvPr id="27" name="Freeform: Shape 16">
                  <a:extLst>
                    <a:ext uri="{FF2B5EF4-FFF2-40B4-BE49-F238E27FC236}">
                      <a16:creationId xmlns:a16="http://schemas.microsoft.com/office/drawing/2014/main" id="{AFC97B3C-CF0E-4C93-AA39-7A677A12C50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2207971" y="2856305"/>
                  <a:ext cx="464739" cy="464739"/>
                </a:xfrm>
                <a:custGeom>
                  <a:avLst/>
                  <a:gdLst>
                    <a:gd name="connsiteX0" fmla="*/ 464132 w 464739"/>
                    <a:gd name="connsiteY0" fmla="*/ 463881 h 464739"/>
                    <a:gd name="connsiteX1" fmla="*/ 463891 w 464739"/>
                    <a:gd name="connsiteY1" fmla="*/ 463892 h 464739"/>
                    <a:gd name="connsiteX2" fmla="*/ 463880 w 464739"/>
                    <a:gd name="connsiteY2" fmla="*/ 464132 h 464739"/>
                    <a:gd name="connsiteX3" fmla="*/ 463651 w 464739"/>
                    <a:gd name="connsiteY3" fmla="*/ 463904 h 464739"/>
                    <a:gd name="connsiteX4" fmla="*/ 446142 w 464739"/>
                    <a:gd name="connsiteY4" fmla="*/ 464739 h 464739"/>
                    <a:gd name="connsiteX5" fmla="*/ 130673 w 464739"/>
                    <a:gd name="connsiteY5" fmla="*/ 334067 h 464739"/>
                    <a:gd name="connsiteX6" fmla="*/ 0 w 464739"/>
                    <a:gd name="connsiteY6" fmla="*/ 18597 h 464739"/>
                    <a:gd name="connsiteX7" fmla="*/ 836 w 464739"/>
                    <a:gd name="connsiteY7" fmla="*/ 1089 h 464739"/>
                    <a:gd name="connsiteX8" fmla="*/ 607 w 464739"/>
                    <a:gd name="connsiteY8" fmla="*/ 859 h 464739"/>
                    <a:gd name="connsiteX9" fmla="*/ 848 w 464739"/>
                    <a:gd name="connsiteY9" fmla="*/ 848 h 464739"/>
                    <a:gd name="connsiteX10" fmla="*/ 859 w 464739"/>
                    <a:gd name="connsiteY10" fmla="*/ 607 h 464739"/>
                    <a:gd name="connsiteX11" fmla="*/ 1089 w 464739"/>
                    <a:gd name="connsiteY11" fmla="*/ 836 h 464739"/>
                    <a:gd name="connsiteX12" fmla="*/ 18597 w 464739"/>
                    <a:gd name="connsiteY12" fmla="*/ 0 h 464739"/>
                    <a:gd name="connsiteX13" fmla="*/ 334067 w 464739"/>
                    <a:gd name="connsiteY13" fmla="*/ 130672 h 464739"/>
                    <a:gd name="connsiteX14" fmla="*/ 464739 w 464739"/>
                    <a:gd name="connsiteY14" fmla="*/ 446142 h 464739"/>
                    <a:gd name="connsiteX15" fmla="*/ 463903 w 464739"/>
                    <a:gd name="connsiteY15" fmla="*/ 463652 h 464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9" h="464739">
                      <a:moveTo>
                        <a:pt x="464132" y="463881"/>
                      </a:moveTo>
                      <a:lnTo>
                        <a:pt x="463891" y="463892"/>
                      </a:lnTo>
                      <a:lnTo>
                        <a:pt x="463880" y="464132"/>
                      </a:lnTo>
                      <a:lnTo>
                        <a:pt x="463651" y="463904"/>
                      </a:lnTo>
                      <a:lnTo>
                        <a:pt x="446142" y="464739"/>
                      </a:lnTo>
                      <a:cubicBezTo>
                        <a:pt x="331965" y="464739"/>
                        <a:pt x="217787" y="421182"/>
                        <a:pt x="130673" y="334067"/>
                      </a:cubicBezTo>
                      <a:cubicBezTo>
                        <a:pt x="43558" y="246953"/>
                        <a:pt x="1" y="132775"/>
                        <a:pt x="0" y="18597"/>
                      </a:cubicBezTo>
                      <a:lnTo>
                        <a:pt x="836" y="1089"/>
                      </a:lnTo>
                      <a:lnTo>
                        <a:pt x="607" y="859"/>
                      </a:lnTo>
                      <a:lnTo>
                        <a:pt x="848" y="848"/>
                      </a:lnTo>
                      <a:lnTo>
                        <a:pt x="859" y="607"/>
                      </a:lnTo>
                      <a:lnTo>
                        <a:pt x="1089" y="836"/>
                      </a:lnTo>
                      <a:lnTo>
                        <a:pt x="18597" y="0"/>
                      </a:lnTo>
                      <a:cubicBezTo>
                        <a:pt x="132775" y="0"/>
                        <a:pt x="246952" y="43557"/>
                        <a:pt x="334067" y="130672"/>
                      </a:cubicBezTo>
                      <a:cubicBezTo>
                        <a:pt x="421182" y="217787"/>
                        <a:pt x="464739" y="331964"/>
                        <a:pt x="464739" y="446142"/>
                      </a:cubicBezTo>
                      <a:lnTo>
                        <a:pt x="463903" y="463652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Freeform: Shape 17">
                  <a:extLst>
                    <a:ext uri="{FF2B5EF4-FFF2-40B4-BE49-F238E27FC236}">
                      <a16:creationId xmlns:a16="http://schemas.microsoft.com/office/drawing/2014/main" id="{0943F14E-6185-4A31-8318-2088A05F5C9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0800000">
                  <a:off x="2607238" y="2688467"/>
                  <a:ext cx="464738" cy="464738"/>
                </a:xfrm>
                <a:custGeom>
                  <a:avLst/>
                  <a:gdLst>
                    <a:gd name="connsiteX0" fmla="*/ 446142 w 464738"/>
                    <a:gd name="connsiteY0" fmla="*/ 464738 h 464738"/>
                    <a:gd name="connsiteX1" fmla="*/ 130673 w 464738"/>
                    <a:gd name="connsiteY1" fmla="*/ 334066 h 464738"/>
                    <a:gd name="connsiteX2" fmla="*/ 0 w 464738"/>
                    <a:gd name="connsiteY2" fmla="*/ 18596 h 464738"/>
                    <a:gd name="connsiteX3" fmla="*/ 836 w 464738"/>
                    <a:gd name="connsiteY3" fmla="*/ 1089 h 464738"/>
                    <a:gd name="connsiteX4" fmla="*/ 606 w 464738"/>
                    <a:gd name="connsiteY4" fmla="*/ 859 h 464738"/>
                    <a:gd name="connsiteX5" fmla="*/ 848 w 464738"/>
                    <a:gd name="connsiteY5" fmla="*/ 848 h 464738"/>
                    <a:gd name="connsiteX6" fmla="*/ 859 w 464738"/>
                    <a:gd name="connsiteY6" fmla="*/ 606 h 464738"/>
                    <a:gd name="connsiteX7" fmla="*/ 1089 w 464738"/>
                    <a:gd name="connsiteY7" fmla="*/ 836 h 464738"/>
                    <a:gd name="connsiteX8" fmla="*/ 18596 w 464738"/>
                    <a:gd name="connsiteY8" fmla="*/ 0 h 464738"/>
                    <a:gd name="connsiteX9" fmla="*/ 334066 w 464738"/>
                    <a:gd name="connsiteY9" fmla="*/ 130672 h 464738"/>
                    <a:gd name="connsiteX10" fmla="*/ 464738 w 464738"/>
                    <a:gd name="connsiteY10" fmla="*/ 446142 h 464738"/>
                    <a:gd name="connsiteX11" fmla="*/ 463902 w 464738"/>
                    <a:gd name="connsiteY11" fmla="*/ 463650 h 464738"/>
                    <a:gd name="connsiteX12" fmla="*/ 464132 w 464738"/>
                    <a:gd name="connsiteY12" fmla="*/ 463880 h 464738"/>
                    <a:gd name="connsiteX13" fmla="*/ 463891 w 464738"/>
                    <a:gd name="connsiteY13" fmla="*/ 463892 h 464738"/>
                    <a:gd name="connsiteX14" fmla="*/ 463879 w 464738"/>
                    <a:gd name="connsiteY14" fmla="*/ 464132 h 464738"/>
                    <a:gd name="connsiteX15" fmla="*/ 463650 w 464738"/>
                    <a:gd name="connsiteY15" fmla="*/ 463903 h 464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4738" h="464738">
                      <a:moveTo>
                        <a:pt x="446142" y="464738"/>
                      </a:moveTo>
                      <a:cubicBezTo>
                        <a:pt x="331965" y="464738"/>
                        <a:pt x="217787" y="421181"/>
                        <a:pt x="130673" y="334066"/>
                      </a:cubicBezTo>
                      <a:cubicBezTo>
                        <a:pt x="43558" y="246952"/>
                        <a:pt x="1" y="132774"/>
                        <a:pt x="0" y="18596"/>
                      </a:cubicBezTo>
                      <a:lnTo>
                        <a:pt x="836" y="1089"/>
                      </a:lnTo>
                      <a:lnTo>
                        <a:pt x="606" y="859"/>
                      </a:lnTo>
                      <a:lnTo>
                        <a:pt x="848" y="848"/>
                      </a:lnTo>
                      <a:lnTo>
                        <a:pt x="859" y="606"/>
                      </a:lnTo>
                      <a:lnTo>
                        <a:pt x="1089" y="836"/>
                      </a:lnTo>
                      <a:lnTo>
                        <a:pt x="18596" y="0"/>
                      </a:lnTo>
                      <a:cubicBezTo>
                        <a:pt x="132774" y="0"/>
                        <a:pt x="246951" y="43557"/>
                        <a:pt x="334066" y="130672"/>
                      </a:cubicBezTo>
                      <a:cubicBezTo>
                        <a:pt x="421181" y="217787"/>
                        <a:pt x="464738" y="331964"/>
                        <a:pt x="464738" y="446142"/>
                      </a:cubicBezTo>
                      <a:lnTo>
                        <a:pt x="463902" y="463650"/>
                      </a:lnTo>
                      <a:lnTo>
                        <a:pt x="464132" y="463880"/>
                      </a:lnTo>
                      <a:lnTo>
                        <a:pt x="463891" y="463892"/>
                      </a:lnTo>
                      <a:lnTo>
                        <a:pt x="463879" y="464132"/>
                      </a:lnTo>
                      <a:lnTo>
                        <a:pt x="463650" y="463903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9" name="Group 18">
                  <a:extLst>
                    <a:ext uri="{FF2B5EF4-FFF2-40B4-BE49-F238E27FC236}">
                      <a16:creationId xmlns:a16="http://schemas.microsoft.com/office/drawing/2014/main" id="{F3B56658-371E-446B-B30D-D4EA2A88A97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2440769" y="2384401"/>
                  <a:ext cx="313009" cy="1032464"/>
                  <a:chOff x="2440769" y="2384401"/>
                  <a:chExt cx="313009" cy="1032464"/>
                </a:xfrm>
              </p:grpSpPr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068979FB-2943-4091-A490-D9F8695DF0DE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2440769" y="2516865"/>
                    <a:ext cx="0" cy="90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B378C39C-3FC0-4521-8336-33A86391920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8100000" flipH="1">
                    <a:off x="2753778" y="2384401"/>
                    <a:ext cx="0" cy="900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2C6951D-2EAF-4333-B8A8-F473DC3BD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437136" y="649304"/>
              <a:ext cx="388541" cy="388541"/>
              <a:chOff x="5752675" y="5440856"/>
              <a:chExt cx="388541" cy="388541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63E77698-5758-433A-9DF3-3BE43B6FBD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5800801" y="5488982"/>
                <a:ext cx="340415" cy="340415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FF47FF7F-75A9-438D-8BA7-428BF76974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752675" y="5440856"/>
                <a:ext cx="340415" cy="34041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5" name="내용 개체 틀 4" descr="텍스트, 폰트, 스크린샷, 대수학이(가) 표시된 사진&#10;&#10;자동 생성된 설명">
            <a:extLst>
              <a:ext uri="{FF2B5EF4-FFF2-40B4-BE49-F238E27FC236}">
                <a16:creationId xmlns:a16="http://schemas.microsoft.com/office/drawing/2014/main" id="{EFEECE9A-2BDA-1049-868E-EB81A902A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68392" y="2302455"/>
            <a:ext cx="6891866" cy="3012082"/>
          </a:xfr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75BE082-C73A-834E-A7FE-1FF0DC1038D8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729841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5C8B46A-8F79-014C-857D-01E6A2EB3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ko-GB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B27D58-2D81-0B4B-9CFD-7C316845F343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60515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FCCC9B-6E0E-014F-B87E-8BF21DF8F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069" y="3173650"/>
            <a:ext cx="2790084" cy="1247325"/>
          </a:xfrm>
        </p:spPr>
        <p:txBody>
          <a:bodyPr anchor="ctr">
            <a:normAutofit/>
          </a:bodyPr>
          <a:lstStyle/>
          <a:p>
            <a:pPr algn="ctr"/>
            <a:r>
              <a:rPr kumimoji="1" lang="en-GB" altLang="ko-GB" b="1" dirty="0"/>
              <a:t>SYS_EXEC</a:t>
            </a:r>
            <a:br>
              <a:rPr kumimoji="1" lang="en-GB" altLang="ko-GB" dirty="0"/>
            </a:br>
            <a:endParaRPr kumimoji="1" lang="ko-GB" altLang="en-US" dirty="0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EFEECE9A-2BDA-1049-868E-EB81A902A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3519588" y="2423395"/>
            <a:ext cx="8016318" cy="2747833"/>
          </a:xfr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18F736F-95FB-4F4F-AE40-6B457670DE42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40995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EE96A74-B62B-4642-AB22-7776A5F48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4701E6D-2A54-1046-848D-F2BE59C12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967" y="1022888"/>
            <a:ext cx="4090999" cy="1820325"/>
          </a:xfrm>
        </p:spPr>
        <p:txBody>
          <a:bodyPr anchor="ctr">
            <a:normAutofit/>
          </a:bodyPr>
          <a:lstStyle/>
          <a:p>
            <a:pPr algn="ctr"/>
            <a:r>
              <a:rPr lang="en-GB" altLang="ko-GB" sz="4000" b="1" i="0" dirty="0">
                <a:effectLst/>
                <a:latin typeface="Söhne"/>
              </a:rPr>
              <a:t>Execution result</a:t>
            </a:r>
            <a:endParaRPr kumimoji="1" lang="ko-GB" altLang="en-US" sz="4000" b="1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A513CAD-9784-4D35-BAF9-1F7DDD697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4714750" y="1691606"/>
            <a:ext cx="54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97C39789-F81D-9D4F-BC97-D263FA01AF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" r="8970"/>
          <a:stretch/>
        </p:blipFill>
        <p:spPr>
          <a:xfrm>
            <a:off x="20" y="3429000"/>
            <a:ext cx="12191977" cy="3429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E21E91-8DD5-DC4B-9D44-1A510A1274BA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983721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FCCC9B-6E0E-014F-B87E-8BF21DF8F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34" y="3413500"/>
            <a:ext cx="3425269" cy="968357"/>
          </a:xfrm>
        </p:spPr>
        <p:txBody>
          <a:bodyPr anchor="ctr">
            <a:normAutofit fontScale="90000"/>
          </a:bodyPr>
          <a:lstStyle/>
          <a:p>
            <a:pPr algn="ctr"/>
            <a:r>
              <a:rPr kumimoji="1" lang="en-GB" altLang="ko-GB" b="1" dirty="0"/>
              <a:t>SYS_CREATE</a:t>
            </a:r>
            <a:br>
              <a:rPr kumimoji="1" lang="en-GB" altLang="ko-GB" dirty="0"/>
            </a:br>
            <a:endParaRPr kumimoji="1" lang="ko-GB" altLang="en-US" dirty="0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EFEECE9A-2BDA-1049-868E-EB81A902A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3502617" y="2544125"/>
            <a:ext cx="7966517" cy="2707106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A942FD-D1B6-134A-ADF0-EA7A4B5E67F0}"/>
              </a:ext>
            </a:extLst>
          </p:cNvPr>
          <p:cNvSpPr txBox="1"/>
          <p:nvPr/>
        </p:nvSpPr>
        <p:spPr>
          <a:xfrm>
            <a:off x="387069" y="387458"/>
            <a:ext cx="112211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257444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4701E6D-2A54-1046-848D-F2BE59C12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862151"/>
            <a:ext cx="6120000" cy="1009486"/>
          </a:xfrm>
        </p:spPr>
        <p:txBody>
          <a:bodyPr anchor="b">
            <a:normAutofit/>
          </a:bodyPr>
          <a:lstStyle/>
          <a:p>
            <a:pPr algn="ctr"/>
            <a:r>
              <a:rPr lang="en-GB" altLang="ko-GB" sz="4000" b="1" i="0" dirty="0">
                <a:solidFill>
                  <a:srgbClr val="D1D5DB"/>
                </a:solidFill>
                <a:effectLst/>
                <a:latin typeface="Söhne"/>
              </a:rPr>
              <a:t>Execution result</a:t>
            </a:r>
            <a:endParaRPr kumimoji="1" lang="ko-GB" altLang="en-US" sz="4000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7C6DF49-CBE3-4038-AC78-35DE4FD7C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70000" y="2310207"/>
            <a:ext cx="540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846BEB5-979F-DD33-E302-4E8E9A258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000" y="2759076"/>
            <a:ext cx="6121400" cy="30098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내용 개체 틀 4" descr="텍스트, 스크린샷, 메뉴, 폰트이(가) 표시된 사진&#10;&#10;자동 생성된 설명">
            <a:extLst>
              <a:ext uri="{FF2B5EF4-FFF2-40B4-BE49-F238E27FC236}">
                <a16:creationId xmlns:a16="http://schemas.microsoft.com/office/drawing/2014/main" id="{97C39789-F81D-9D4F-BC97-D263FA01AF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8"/>
          <a:stretch/>
        </p:blipFill>
        <p:spPr>
          <a:xfrm>
            <a:off x="8321011" y="10"/>
            <a:ext cx="3870989" cy="68579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594719-D2D3-2349-8ABB-B8EFBC63DF91}"/>
              </a:ext>
            </a:extLst>
          </p:cNvPr>
          <p:cNvSpPr txBox="1"/>
          <p:nvPr/>
        </p:nvSpPr>
        <p:spPr>
          <a:xfrm>
            <a:off x="387069" y="387458"/>
            <a:ext cx="74240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GB" altLang="ko-GB" sz="2600" dirty="0"/>
              <a:t>System call implementation</a:t>
            </a:r>
            <a:endParaRPr kumimoji="1" lang="ko-GB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353309139"/>
      </p:ext>
    </p:extLst>
  </p:cSld>
  <p:clrMapOvr>
    <a:masterClrMapping/>
  </p:clrMapOvr>
</p:sld>
</file>

<file path=ppt/theme/theme1.xml><?xml version="1.0" encoding="utf-8"?>
<a:theme xmlns:a="http://schemas.openxmlformats.org/drawingml/2006/main" name="LeafVTI">
  <a:themeElements>
    <a:clrScheme name="AnalogousFromDarkSeedLeftStep">
      <a:dk1>
        <a:srgbClr val="000000"/>
      </a:dk1>
      <a:lt1>
        <a:srgbClr val="FFFFFF"/>
      </a:lt1>
      <a:dk2>
        <a:srgbClr val="31321C"/>
      </a:dk2>
      <a:lt2>
        <a:srgbClr val="F0F3F3"/>
      </a:lt2>
      <a:accent1>
        <a:srgbClr val="C34D6A"/>
      </a:accent1>
      <a:accent2>
        <a:srgbClr val="B13B8A"/>
      </a:accent2>
      <a:accent3>
        <a:srgbClr val="B94DC3"/>
      </a:accent3>
      <a:accent4>
        <a:srgbClr val="7B42B4"/>
      </a:accent4>
      <a:accent5>
        <a:srgbClr val="574DC3"/>
      </a:accent5>
      <a:accent6>
        <a:srgbClr val="3B62B1"/>
      </a:accent6>
      <a:hlink>
        <a:srgbClr val="5F3FBF"/>
      </a:hlink>
      <a:folHlink>
        <a:srgbClr val="7F7F7F"/>
      </a:folHlink>
    </a:clrScheme>
    <a:fontScheme name="Leaf">
      <a:majorFont>
        <a:latin typeface="Microsoft GothicNeo"/>
        <a:ea typeface=""/>
        <a:cs typeface=""/>
      </a:majorFont>
      <a:minorFont>
        <a:latin typeface="Microsoft GothicNe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afVTI" id="{AD13D32C-3873-4EF1-A28C-5D0E64FF0913}" vid="{0D2E0FD0-9C17-4337-BD21-33917FC300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48</Words>
  <Application>Microsoft Macintosh PowerPoint</Application>
  <PresentationFormat>와이드스크린</PresentationFormat>
  <Paragraphs>16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Microsoft GothicNeo</vt:lpstr>
      <vt:lpstr>Söhne</vt:lpstr>
      <vt:lpstr>Arial</vt:lpstr>
      <vt:lpstr>Wingdings</vt:lpstr>
      <vt:lpstr>LeafVTI</vt:lpstr>
      <vt:lpstr>PintOS project</vt:lpstr>
      <vt:lpstr>PowerPoint 프레젠테이션</vt:lpstr>
      <vt:lpstr>SYS_REMOVE </vt:lpstr>
      <vt:lpstr>PowerPoint 프레젠테이션</vt:lpstr>
      <vt:lpstr>SYS_EXEC </vt:lpstr>
      <vt:lpstr>Execution result</vt:lpstr>
      <vt:lpstr>SYS_CREATE </vt:lpstr>
      <vt:lpstr>Execution result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PintOS project</dc:title>
  <dc:creator>Bit Yoon (Student)</dc:creator>
  <cp:lastModifiedBy>Bit Yoon (Student)</cp:lastModifiedBy>
  <cp:revision>5</cp:revision>
  <dcterms:created xsi:type="dcterms:W3CDTF">2023-07-22T00:19:44Z</dcterms:created>
  <dcterms:modified xsi:type="dcterms:W3CDTF">2023-07-22T09:14:13Z</dcterms:modified>
</cp:coreProperties>
</file>